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93455" r:id="rId4"/>
  </p:sldMasterIdLst>
  <p:notesMasterIdLst>
    <p:notesMasterId r:id="rId25"/>
  </p:notesMasterIdLst>
  <p:handoutMasterIdLst>
    <p:handoutMasterId r:id="rId26"/>
  </p:handoutMasterIdLst>
  <p:sldIdLst>
    <p:sldId id="591" r:id="rId5"/>
    <p:sldId id="2147473618" r:id="rId6"/>
    <p:sldId id="2147473614" r:id="rId7"/>
    <p:sldId id="2147473631" r:id="rId8"/>
    <p:sldId id="2147473634" r:id="rId9"/>
    <p:sldId id="622" r:id="rId10"/>
    <p:sldId id="2147473639" r:id="rId11"/>
    <p:sldId id="2147473640" r:id="rId12"/>
    <p:sldId id="2147473635" r:id="rId13"/>
    <p:sldId id="2147473636" r:id="rId14"/>
    <p:sldId id="2147473633" r:id="rId15"/>
    <p:sldId id="2147473641" r:id="rId16"/>
    <p:sldId id="2147473642" r:id="rId17"/>
    <p:sldId id="2147473637" r:id="rId18"/>
    <p:sldId id="2147473643" r:id="rId19"/>
    <p:sldId id="2147473632" r:id="rId20"/>
    <p:sldId id="2147473625" r:id="rId21"/>
    <p:sldId id="2147473630" r:id="rId22"/>
    <p:sldId id="2147473617" r:id="rId23"/>
    <p:sldId id="2147473604" r:id="rId24"/>
  </p:sldIdLst>
  <p:sldSz cx="10367963" cy="5832475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Code Pro Bold" panose="020B0604020202020204" charset="0"/>
      <p:regular r:id="rId28"/>
      <p:bold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Roboto Mono" panose="00000009000000000000" pitchFamily="49" charset="0"/>
      <p:regular r:id="rId34"/>
      <p:bold r:id="rId35"/>
      <p:italic r:id="rId36"/>
      <p:boldItalic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  <p:embeddedFont>
      <p:font typeface="Volvo Novum Light" panose="020B0604020202020204" charset="0"/>
      <p:regular r:id="rId42"/>
      <p:italic r:id="rId43"/>
    </p:embeddedFont>
  </p:embeddedFontLst>
  <p:defaultTextStyle>
    <a:defPPr>
      <a:defRPr lang="en-US"/>
    </a:defPPr>
    <a:lvl1pPr marL="0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1pPr>
    <a:lvl2pPr marL="518373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2pPr>
    <a:lvl3pPr marL="1036747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3pPr>
    <a:lvl4pPr marL="1555120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4pPr>
    <a:lvl5pPr marL="2073493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5pPr>
    <a:lvl6pPr marL="2591867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6pPr>
    <a:lvl7pPr marL="3110240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7pPr>
    <a:lvl8pPr marL="3628614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8pPr>
    <a:lvl9pPr marL="4146987" algn="l" defTabSz="518373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92B5E217-8BA2-904E-BFB9-F2E3DA5369AA}">
          <p14:sldIdLst>
            <p14:sldId id="591"/>
            <p14:sldId id="2147473618"/>
            <p14:sldId id="2147473614"/>
            <p14:sldId id="2147473631"/>
            <p14:sldId id="2147473634"/>
            <p14:sldId id="622"/>
            <p14:sldId id="2147473639"/>
            <p14:sldId id="2147473640"/>
            <p14:sldId id="2147473635"/>
            <p14:sldId id="2147473636"/>
            <p14:sldId id="2147473633"/>
            <p14:sldId id="2147473641"/>
            <p14:sldId id="2147473642"/>
            <p14:sldId id="2147473637"/>
            <p14:sldId id="2147473643"/>
            <p14:sldId id="2147473632"/>
            <p14:sldId id="2147473625"/>
            <p14:sldId id="2147473630"/>
            <p14:sldId id="2147473617"/>
            <p14:sldId id="21474736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51726"/>
    <a:srgbClr val="008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D7F453-03DD-4D77-91B6-22726E86105F}" v="169" dt="2025-12-17T07:42:58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68" autoAdjust="0"/>
    <p:restoredTop sz="87543" autoAdjust="0"/>
  </p:normalViewPr>
  <p:slideViewPr>
    <p:cSldViewPr snapToGrid="0" snapToObjects="1">
      <p:cViewPr varScale="1">
        <p:scale>
          <a:sx n="72" d="100"/>
          <a:sy n="72" d="100"/>
        </p:scale>
        <p:origin x="1160" y="-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 showGuides="1">
      <p:cViewPr varScale="1">
        <p:scale>
          <a:sx n="121" d="100"/>
          <a:sy n="121" d="100"/>
        </p:scale>
        <p:origin x="50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Carlstedt" userId="0ed81be0-f03f-4cb1-bf39-2913a2aff576" providerId="ADAL" clId="{779ECDE0-0CF1-415A-8205-29E92FB02057}"/>
    <pc:docChg chg="undo custSel addSld delSld modSld sldOrd modSection">
      <pc:chgData name="David Carlstedt" userId="0ed81be0-f03f-4cb1-bf39-2913a2aff576" providerId="ADAL" clId="{779ECDE0-0CF1-415A-8205-29E92FB02057}" dt="2025-12-19T11:22:45.652" v="3333" actId="1076"/>
      <pc:docMkLst>
        <pc:docMk/>
      </pc:docMkLst>
      <pc:sldChg chg="addSp delSp modSp add mod ord">
        <pc:chgData name="David Carlstedt" userId="0ed81be0-f03f-4cb1-bf39-2913a2aff576" providerId="ADAL" clId="{779ECDE0-0CF1-415A-8205-29E92FB02057}" dt="2025-12-16T07:20:09.912" v="142" actId="20577"/>
        <pc:sldMkLst>
          <pc:docMk/>
          <pc:sldMk cId="4062726502" sldId="622"/>
        </pc:sldMkLst>
        <pc:spChg chg="add mod">
          <ac:chgData name="David Carlstedt" userId="0ed81be0-f03f-4cb1-bf39-2913a2aff576" providerId="ADAL" clId="{779ECDE0-0CF1-415A-8205-29E92FB02057}" dt="2025-12-16T07:16:55.288" v="27" actId="14100"/>
          <ac:spMkLst>
            <pc:docMk/>
            <pc:sldMk cId="4062726502" sldId="622"/>
            <ac:spMk id="2" creationId="{FFB29031-9A74-3C61-D634-99A0F3720777}"/>
          </ac:spMkLst>
        </pc:spChg>
        <pc:spChg chg="mod">
          <ac:chgData name="David Carlstedt" userId="0ed81be0-f03f-4cb1-bf39-2913a2aff576" providerId="ADAL" clId="{779ECDE0-0CF1-415A-8205-29E92FB02057}" dt="2025-12-16T07:20:09.912" v="142" actId="20577"/>
          <ac:spMkLst>
            <pc:docMk/>
            <pc:sldMk cId="4062726502" sldId="622"/>
            <ac:spMk id="18" creationId="{5ECC3A28-4BD1-B91F-F9A4-146EFEBD0996}"/>
          </ac:spMkLst>
        </pc:spChg>
        <pc:spChg chg="mod">
          <ac:chgData name="David Carlstedt" userId="0ed81be0-f03f-4cb1-bf39-2913a2aff576" providerId="ADAL" clId="{779ECDE0-0CF1-415A-8205-29E92FB02057}" dt="2025-12-16T07:16:24.768" v="19" actId="1076"/>
          <ac:spMkLst>
            <pc:docMk/>
            <pc:sldMk cId="4062726502" sldId="622"/>
            <ac:spMk id="51" creationId="{13F9D4F1-09F4-7E04-68C0-1ED1F7966184}"/>
          </ac:spMkLst>
        </pc:spChg>
        <pc:spChg chg="ord">
          <ac:chgData name="David Carlstedt" userId="0ed81be0-f03f-4cb1-bf39-2913a2aff576" providerId="ADAL" clId="{779ECDE0-0CF1-415A-8205-29E92FB02057}" dt="2025-12-16T07:15:55.368" v="8" actId="167"/>
          <ac:spMkLst>
            <pc:docMk/>
            <pc:sldMk cId="4062726502" sldId="622"/>
            <ac:spMk id="67" creationId="{BDD0F50C-7E6D-65E5-A73E-882A4AB1CA4E}"/>
          </ac:spMkLst>
        </pc:spChg>
        <pc:picChg chg="add mod">
          <ac:chgData name="David Carlstedt" userId="0ed81be0-f03f-4cb1-bf39-2913a2aff576" providerId="ADAL" clId="{779ECDE0-0CF1-415A-8205-29E92FB02057}" dt="2025-12-16T07:17:22.866" v="31" actId="1076"/>
          <ac:picMkLst>
            <pc:docMk/>
            <pc:sldMk cId="4062726502" sldId="622"/>
            <ac:picMk id="3" creationId="{C0ECA114-5C04-2143-7752-ED87EDC07EB8}"/>
          </ac:picMkLst>
        </pc:picChg>
        <pc:picChg chg="ord">
          <ac:chgData name="David Carlstedt" userId="0ed81be0-f03f-4cb1-bf39-2913a2aff576" providerId="ADAL" clId="{779ECDE0-0CF1-415A-8205-29E92FB02057}" dt="2025-12-16T07:16:11.140" v="15" actId="167"/>
          <ac:picMkLst>
            <pc:docMk/>
            <pc:sldMk cId="4062726502" sldId="622"/>
            <ac:picMk id="13" creationId="{5D3D81FE-D5E3-A462-4DDF-81C3DBCA990B}"/>
          </ac:picMkLst>
        </pc:picChg>
        <pc:picChg chg="add del mod modCrop">
          <ac:chgData name="David Carlstedt" userId="0ed81be0-f03f-4cb1-bf39-2913a2aff576" providerId="ADAL" clId="{779ECDE0-0CF1-415A-8205-29E92FB02057}" dt="2025-12-16T07:16:19.832" v="18" actId="1076"/>
          <ac:picMkLst>
            <pc:docMk/>
            <pc:sldMk cId="4062726502" sldId="622"/>
            <ac:picMk id="37" creationId="{88D7E68D-C0A4-CDFA-BA0E-FEB14FE82207}"/>
          </ac:picMkLst>
        </pc:picChg>
        <pc:cxnChg chg="add del mod">
          <ac:chgData name="David Carlstedt" userId="0ed81be0-f03f-4cb1-bf39-2913a2aff576" providerId="ADAL" clId="{779ECDE0-0CF1-415A-8205-29E92FB02057}" dt="2025-12-16T07:16:24.768" v="19" actId="1076"/>
          <ac:cxnSpMkLst>
            <pc:docMk/>
            <pc:sldMk cId="4062726502" sldId="622"/>
            <ac:cxnSpMk id="75" creationId="{F70D9E8F-BF6C-C11C-BD78-2653B0856A1D}"/>
          </ac:cxnSpMkLst>
        </pc:cxnChg>
      </pc:sldChg>
      <pc:sldChg chg="mod modShow">
        <pc:chgData name="David Carlstedt" userId="0ed81be0-f03f-4cb1-bf39-2913a2aff576" providerId="ADAL" clId="{779ECDE0-0CF1-415A-8205-29E92FB02057}" dt="2025-12-17T07:21:22.553" v="2776" actId="729"/>
        <pc:sldMkLst>
          <pc:docMk/>
          <pc:sldMk cId="4182742029" sldId="2147473614"/>
        </pc:sldMkLst>
      </pc:sldChg>
      <pc:sldChg chg="addSp modSp mod modAnim">
        <pc:chgData name="David Carlstedt" userId="0ed81be0-f03f-4cb1-bf39-2913a2aff576" providerId="ADAL" clId="{779ECDE0-0CF1-415A-8205-29E92FB02057}" dt="2025-12-16T09:06:27.391" v="1897"/>
        <pc:sldMkLst>
          <pc:docMk/>
          <pc:sldMk cId="2696527145" sldId="2147473618"/>
        </pc:sldMkLst>
        <pc:spChg chg="add mod">
          <ac:chgData name="David Carlstedt" userId="0ed81be0-f03f-4cb1-bf39-2913a2aff576" providerId="ADAL" clId="{779ECDE0-0CF1-415A-8205-29E92FB02057}" dt="2025-12-16T09:06:22.481" v="1896" actId="14100"/>
          <ac:spMkLst>
            <pc:docMk/>
            <pc:sldMk cId="2696527145" sldId="2147473618"/>
            <ac:spMk id="3" creationId="{4A29ABFA-589C-DEB4-B237-7FC424BA5C25}"/>
          </ac:spMkLst>
        </pc:spChg>
      </pc:sldChg>
      <pc:sldChg chg="mod modShow">
        <pc:chgData name="David Carlstedt" userId="0ed81be0-f03f-4cb1-bf39-2913a2aff576" providerId="ADAL" clId="{779ECDE0-0CF1-415A-8205-29E92FB02057}" dt="2025-12-17T07:21:28.053" v="2777" actId="729"/>
        <pc:sldMkLst>
          <pc:docMk/>
          <pc:sldMk cId="1918088023" sldId="2147473631"/>
        </pc:sldMkLst>
      </pc:sldChg>
      <pc:sldChg chg="modSp mod">
        <pc:chgData name="David Carlstedt" userId="0ed81be0-f03f-4cb1-bf39-2913a2aff576" providerId="ADAL" clId="{779ECDE0-0CF1-415A-8205-29E92FB02057}" dt="2025-12-16T13:44:10.849" v="2775" actId="404"/>
        <pc:sldMkLst>
          <pc:docMk/>
          <pc:sldMk cId="1385889867" sldId="2147473632"/>
        </pc:sldMkLst>
        <pc:spChg chg="mod">
          <ac:chgData name="David Carlstedt" userId="0ed81be0-f03f-4cb1-bf39-2913a2aff576" providerId="ADAL" clId="{779ECDE0-0CF1-415A-8205-29E92FB02057}" dt="2025-12-16T13:44:10.849" v="2775" actId="404"/>
          <ac:spMkLst>
            <pc:docMk/>
            <pc:sldMk cId="1385889867" sldId="2147473632"/>
            <ac:spMk id="2" creationId="{5B84A535-EE82-ED44-63CB-7ACDBEE308BD}"/>
          </ac:spMkLst>
        </pc:spChg>
      </pc:sldChg>
      <pc:sldChg chg="addSp delSp modSp mod">
        <pc:chgData name="David Carlstedt" userId="0ed81be0-f03f-4cb1-bf39-2913a2aff576" providerId="ADAL" clId="{779ECDE0-0CF1-415A-8205-29E92FB02057}" dt="2025-12-17T07:23:03.025" v="2780" actId="20577"/>
        <pc:sldMkLst>
          <pc:docMk/>
          <pc:sldMk cId="1922533433" sldId="2147473633"/>
        </pc:sldMkLst>
        <pc:spChg chg="mod">
          <ac:chgData name="David Carlstedt" userId="0ed81be0-f03f-4cb1-bf39-2913a2aff576" providerId="ADAL" clId="{779ECDE0-0CF1-415A-8205-29E92FB02057}" dt="2025-12-16T13:39:41.354" v="2577" actId="1036"/>
          <ac:spMkLst>
            <pc:docMk/>
            <pc:sldMk cId="1922533433" sldId="2147473633"/>
            <ac:spMk id="2" creationId="{CD709FC5-89AA-5B6B-28CC-7AEF66F9740E}"/>
          </ac:spMkLst>
        </pc:spChg>
        <pc:spChg chg="mod">
          <ac:chgData name="David Carlstedt" userId="0ed81be0-f03f-4cb1-bf39-2913a2aff576" providerId="ADAL" clId="{779ECDE0-0CF1-415A-8205-29E92FB02057}" dt="2025-12-16T07:28:12.444" v="363" actId="14100"/>
          <ac:spMkLst>
            <pc:docMk/>
            <pc:sldMk cId="1922533433" sldId="2147473633"/>
            <ac:spMk id="3" creationId="{F860B63D-631E-DCEA-8C3A-B60B3C138181}"/>
          </ac:spMkLst>
        </pc:spChg>
        <pc:spChg chg="add mod">
          <ac:chgData name="David Carlstedt" userId="0ed81be0-f03f-4cb1-bf39-2913a2aff576" providerId="ADAL" clId="{779ECDE0-0CF1-415A-8205-29E92FB02057}" dt="2025-12-16T13:16:53.576" v="2008" actId="1076"/>
          <ac:spMkLst>
            <pc:docMk/>
            <pc:sldMk cId="1922533433" sldId="2147473633"/>
            <ac:spMk id="4" creationId="{5C6EDEE5-6B6A-1EE4-B321-7B18AA28F6DA}"/>
          </ac:spMkLst>
        </pc:spChg>
        <pc:spChg chg="add mod">
          <ac:chgData name="David Carlstedt" userId="0ed81be0-f03f-4cb1-bf39-2913a2aff576" providerId="ADAL" clId="{779ECDE0-0CF1-415A-8205-29E92FB02057}" dt="2025-12-16T07:57:07.757" v="580" actId="20577"/>
          <ac:spMkLst>
            <pc:docMk/>
            <pc:sldMk cId="1922533433" sldId="2147473633"/>
            <ac:spMk id="5" creationId="{CEAF859F-36DF-2095-2339-D30859CF92F2}"/>
          </ac:spMkLst>
        </pc:spChg>
        <pc:spChg chg="add mod">
          <ac:chgData name="David Carlstedt" userId="0ed81be0-f03f-4cb1-bf39-2913a2aff576" providerId="ADAL" clId="{779ECDE0-0CF1-415A-8205-29E92FB02057}" dt="2025-12-16T13:16:56.924" v="2009" actId="1076"/>
          <ac:spMkLst>
            <pc:docMk/>
            <pc:sldMk cId="1922533433" sldId="2147473633"/>
            <ac:spMk id="6" creationId="{07A2CE38-DFDD-4A7D-9152-6A0A856ADD36}"/>
          </ac:spMkLst>
        </pc:spChg>
        <pc:spChg chg="add mod">
          <ac:chgData name="David Carlstedt" userId="0ed81be0-f03f-4cb1-bf39-2913a2aff576" providerId="ADAL" clId="{779ECDE0-0CF1-415A-8205-29E92FB02057}" dt="2025-12-16T13:39:38.799" v="2575" actId="1037"/>
          <ac:spMkLst>
            <pc:docMk/>
            <pc:sldMk cId="1922533433" sldId="2147473633"/>
            <ac:spMk id="7" creationId="{E5A8FE5E-71A9-E1C7-2268-F17CBBE6222B}"/>
          </ac:spMkLst>
        </pc:spChg>
        <pc:spChg chg="mod">
          <ac:chgData name="David Carlstedt" userId="0ed81be0-f03f-4cb1-bf39-2913a2aff576" providerId="ADAL" clId="{779ECDE0-0CF1-415A-8205-29E92FB02057}" dt="2025-12-16T13:40:10.326" v="2597" actId="14100"/>
          <ac:spMkLst>
            <pc:docMk/>
            <pc:sldMk cId="1922533433" sldId="2147473633"/>
            <ac:spMk id="18" creationId="{AB6478DB-276B-0A91-EC59-4186FF6FB51F}"/>
          </ac:spMkLst>
        </pc:spChg>
        <pc:spChg chg="mod">
          <ac:chgData name="David Carlstedt" userId="0ed81be0-f03f-4cb1-bf39-2913a2aff576" providerId="ADAL" clId="{779ECDE0-0CF1-415A-8205-29E92FB02057}" dt="2025-12-16T07:28:17.918" v="364" actId="1076"/>
          <ac:spMkLst>
            <pc:docMk/>
            <pc:sldMk cId="1922533433" sldId="2147473633"/>
            <ac:spMk id="19" creationId="{F65A8079-6E26-C38D-200A-47DA4ABD411B}"/>
          </ac:spMkLst>
        </pc:spChg>
        <pc:spChg chg="mod">
          <ac:chgData name="David Carlstedt" userId="0ed81be0-f03f-4cb1-bf39-2913a2aff576" providerId="ADAL" clId="{779ECDE0-0CF1-415A-8205-29E92FB02057}" dt="2025-12-16T07:28:17.918" v="364" actId="1076"/>
          <ac:spMkLst>
            <pc:docMk/>
            <pc:sldMk cId="1922533433" sldId="2147473633"/>
            <ac:spMk id="20" creationId="{BAABE097-F3D2-5CE0-5A3D-F18E08D9E143}"/>
          </ac:spMkLst>
        </pc:spChg>
        <pc:spChg chg="mod">
          <ac:chgData name="David Carlstedt" userId="0ed81be0-f03f-4cb1-bf39-2913a2aff576" providerId="ADAL" clId="{779ECDE0-0CF1-415A-8205-29E92FB02057}" dt="2025-12-16T07:28:17.918" v="364" actId="1076"/>
          <ac:spMkLst>
            <pc:docMk/>
            <pc:sldMk cId="1922533433" sldId="2147473633"/>
            <ac:spMk id="21" creationId="{B83244AD-F77C-D85F-F406-4A07C6EB7B64}"/>
          </ac:spMkLst>
        </pc:spChg>
        <pc:spChg chg="mod">
          <ac:chgData name="David Carlstedt" userId="0ed81be0-f03f-4cb1-bf39-2913a2aff576" providerId="ADAL" clId="{779ECDE0-0CF1-415A-8205-29E92FB02057}" dt="2025-12-16T07:28:17.918" v="364" actId="1076"/>
          <ac:spMkLst>
            <pc:docMk/>
            <pc:sldMk cId="1922533433" sldId="2147473633"/>
            <ac:spMk id="22" creationId="{BAA18C29-5AAD-B884-7664-3CF8D2515798}"/>
          </ac:spMkLst>
        </pc:spChg>
        <pc:spChg chg="mod">
          <ac:chgData name="David Carlstedt" userId="0ed81be0-f03f-4cb1-bf39-2913a2aff576" providerId="ADAL" clId="{779ECDE0-0CF1-415A-8205-29E92FB02057}" dt="2025-12-16T07:28:17.918" v="364" actId="1076"/>
          <ac:spMkLst>
            <pc:docMk/>
            <pc:sldMk cId="1922533433" sldId="2147473633"/>
            <ac:spMk id="26" creationId="{1E10DD30-24CA-3306-7DA9-F6F89403CBB3}"/>
          </ac:spMkLst>
        </pc:spChg>
        <pc:spChg chg="add mod">
          <ac:chgData name="David Carlstedt" userId="0ed81be0-f03f-4cb1-bf39-2913a2aff576" providerId="ADAL" clId="{779ECDE0-0CF1-415A-8205-29E92FB02057}" dt="2025-12-16T07:54:33.899" v="432" actId="1076"/>
          <ac:spMkLst>
            <pc:docMk/>
            <pc:sldMk cId="1922533433" sldId="2147473633"/>
            <ac:spMk id="28" creationId="{E1E538A1-CDBE-5A2E-2223-55B00DA9D581}"/>
          </ac:spMkLst>
        </pc:spChg>
        <pc:spChg chg="mod">
          <ac:chgData name="David Carlstedt" userId="0ed81be0-f03f-4cb1-bf39-2913a2aff576" providerId="ADAL" clId="{779ECDE0-0CF1-415A-8205-29E92FB02057}" dt="2025-12-17T07:23:03.025" v="2780" actId="20577"/>
          <ac:spMkLst>
            <pc:docMk/>
            <pc:sldMk cId="1922533433" sldId="2147473633"/>
            <ac:spMk id="29" creationId="{CBC74B94-5506-A880-E98C-E8227D075CDE}"/>
          </ac:spMkLst>
        </pc:spChg>
        <pc:spChg chg="add mod">
          <ac:chgData name="David Carlstedt" userId="0ed81be0-f03f-4cb1-bf39-2913a2aff576" providerId="ADAL" clId="{779ECDE0-0CF1-415A-8205-29E92FB02057}" dt="2025-12-16T07:55:12.131" v="454" actId="1076"/>
          <ac:spMkLst>
            <pc:docMk/>
            <pc:sldMk cId="1922533433" sldId="2147473633"/>
            <ac:spMk id="30" creationId="{AC573DCD-575E-6B93-334E-1D8F90F13E77}"/>
          </ac:spMkLst>
        </pc:spChg>
        <pc:spChg chg="add mod">
          <ac:chgData name="David Carlstedt" userId="0ed81be0-f03f-4cb1-bf39-2913a2aff576" providerId="ADAL" clId="{779ECDE0-0CF1-415A-8205-29E92FB02057}" dt="2025-12-16T07:58:07.695" v="672" actId="1076"/>
          <ac:spMkLst>
            <pc:docMk/>
            <pc:sldMk cId="1922533433" sldId="2147473633"/>
            <ac:spMk id="49" creationId="{D85A17B0-7697-12C9-992A-7FBD4B9C87D0}"/>
          </ac:spMkLst>
        </pc:spChg>
        <pc:picChg chg="mod modCrop">
          <ac:chgData name="David Carlstedt" userId="0ed81be0-f03f-4cb1-bf39-2913a2aff576" providerId="ADAL" clId="{779ECDE0-0CF1-415A-8205-29E92FB02057}" dt="2025-12-16T07:54:22.289" v="425" actId="732"/>
          <ac:picMkLst>
            <pc:docMk/>
            <pc:sldMk cId="1922533433" sldId="2147473633"/>
            <ac:picMk id="12" creationId="{686942E3-9849-626A-288A-D79143E8FF5B}"/>
          </ac:picMkLst>
        </pc:picChg>
        <pc:picChg chg="add mod">
          <ac:chgData name="David Carlstedt" userId="0ed81be0-f03f-4cb1-bf39-2913a2aff576" providerId="ADAL" clId="{779ECDE0-0CF1-415A-8205-29E92FB02057}" dt="2025-12-16T07:55:12.131" v="454" actId="1076"/>
          <ac:picMkLst>
            <pc:docMk/>
            <pc:sldMk cId="1922533433" sldId="2147473633"/>
            <ac:picMk id="15" creationId="{1D0AB7EC-AFB9-37B2-282C-7010F8AE4366}"/>
          </ac:picMkLst>
        </pc:picChg>
        <pc:picChg chg="mod">
          <ac:chgData name="David Carlstedt" userId="0ed81be0-f03f-4cb1-bf39-2913a2aff576" providerId="ADAL" clId="{779ECDE0-0CF1-415A-8205-29E92FB02057}" dt="2025-12-16T07:28:17.918" v="364" actId="1076"/>
          <ac:picMkLst>
            <pc:docMk/>
            <pc:sldMk cId="1922533433" sldId="2147473633"/>
            <ac:picMk id="16" creationId="{1D40E6D6-EBE0-3B96-6C9D-8D2189BFDA3A}"/>
          </ac:picMkLst>
        </pc:picChg>
        <pc:picChg chg="add mod">
          <ac:chgData name="David Carlstedt" userId="0ed81be0-f03f-4cb1-bf39-2913a2aff576" providerId="ADAL" clId="{779ECDE0-0CF1-415A-8205-29E92FB02057}" dt="2025-12-16T07:55:12.131" v="454" actId="1076"/>
          <ac:picMkLst>
            <pc:docMk/>
            <pc:sldMk cId="1922533433" sldId="2147473633"/>
            <ac:picMk id="23" creationId="{FFE21CB8-8B25-4C0B-4FE1-D559854DE7E6}"/>
          </ac:picMkLst>
        </pc:picChg>
        <pc:picChg chg="add mod">
          <ac:chgData name="David Carlstedt" userId="0ed81be0-f03f-4cb1-bf39-2913a2aff576" providerId="ADAL" clId="{779ECDE0-0CF1-415A-8205-29E92FB02057}" dt="2025-12-16T07:57:15.412" v="583" actId="1076"/>
          <ac:picMkLst>
            <pc:docMk/>
            <pc:sldMk cId="1922533433" sldId="2147473633"/>
            <ac:picMk id="37" creationId="{C7C750DB-DA7A-F875-33D3-C5B3D09F9F7D}"/>
          </ac:picMkLst>
        </pc:picChg>
        <pc:picChg chg="add mod">
          <ac:chgData name="David Carlstedt" userId="0ed81be0-f03f-4cb1-bf39-2913a2aff576" providerId="ADAL" clId="{779ECDE0-0CF1-415A-8205-29E92FB02057}" dt="2025-12-16T07:57:15.412" v="583" actId="1076"/>
          <ac:picMkLst>
            <pc:docMk/>
            <pc:sldMk cId="1922533433" sldId="2147473633"/>
            <ac:picMk id="39" creationId="{56D55043-57C6-3C01-0004-4AA32454047B}"/>
          </ac:picMkLst>
        </pc:picChg>
        <pc:picChg chg="add mod">
          <ac:chgData name="David Carlstedt" userId="0ed81be0-f03f-4cb1-bf39-2913a2aff576" providerId="ADAL" clId="{779ECDE0-0CF1-415A-8205-29E92FB02057}" dt="2025-12-16T07:57:15.412" v="583" actId="1076"/>
          <ac:picMkLst>
            <pc:docMk/>
            <pc:sldMk cId="1922533433" sldId="2147473633"/>
            <ac:picMk id="41" creationId="{A6599133-5982-4876-5DEE-ED1F891A8570}"/>
          </ac:picMkLst>
        </pc:picChg>
        <pc:cxnChg chg="mod">
          <ac:chgData name="David Carlstedt" userId="0ed81be0-f03f-4cb1-bf39-2913a2aff576" providerId="ADAL" clId="{779ECDE0-0CF1-415A-8205-29E92FB02057}" dt="2025-12-16T07:56:27.566" v="551" actId="14100"/>
          <ac:cxnSpMkLst>
            <pc:docMk/>
            <pc:sldMk cId="1922533433" sldId="2147473633"/>
            <ac:cxnSpMk id="27" creationId="{F4C2582D-85D5-F9B6-A126-B690EB599084}"/>
          </ac:cxnSpMkLst>
        </pc:cxnChg>
        <pc:cxnChg chg="mod">
          <ac:chgData name="David Carlstedt" userId="0ed81be0-f03f-4cb1-bf39-2913a2aff576" providerId="ADAL" clId="{779ECDE0-0CF1-415A-8205-29E92FB02057}" dt="2025-12-16T07:56:29.912" v="554" actId="14100"/>
          <ac:cxnSpMkLst>
            <pc:docMk/>
            <pc:sldMk cId="1922533433" sldId="2147473633"/>
            <ac:cxnSpMk id="31" creationId="{5C65C99B-AAC3-09B8-7F61-0B89FF4E5904}"/>
          </ac:cxnSpMkLst>
        </pc:cxnChg>
        <pc:cxnChg chg="add mod">
          <ac:chgData name="David Carlstedt" userId="0ed81be0-f03f-4cb1-bf39-2913a2aff576" providerId="ADAL" clId="{779ECDE0-0CF1-415A-8205-29E92FB02057}" dt="2025-12-16T07:57:11.241" v="581" actId="14100"/>
          <ac:cxnSpMkLst>
            <pc:docMk/>
            <pc:sldMk cId="1922533433" sldId="2147473633"/>
            <ac:cxnSpMk id="33" creationId="{30D36AB6-D23D-2107-D944-5391E0DC6391}"/>
          </ac:cxnSpMkLst>
        </pc:cxnChg>
        <pc:cxnChg chg="add mod">
          <ac:chgData name="David Carlstedt" userId="0ed81be0-f03f-4cb1-bf39-2913a2aff576" providerId="ADAL" clId="{779ECDE0-0CF1-415A-8205-29E92FB02057}" dt="2025-12-16T07:57:13.115" v="582" actId="14100"/>
          <ac:cxnSpMkLst>
            <pc:docMk/>
            <pc:sldMk cId="1922533433" sldId="2147473633"/>
            <ac:cxnSpMk id="45" creationId="{C303928C-F141-0DDB-0371-CF39EC298578}"/>
          </ac:cxnSpMkLst>
        </pc:cxnChg>
      </pc:sldChg>
      <pc:sldChg chg="modSp mod">
        <pc:chgData name="David Carlstedt" userId="0ed81be0-f03f-4cb1-bf39-2913a2aff576" providerId="ADAL" clId="{779ECDE0-0CF1-415A-8205-29E92FB02057}" dt="2025-12-16T09:07:17.941" v="1898" actId="20577"/>
        <pc:sldMkLst>
          <pc:docMk/>
          <pc:sldMk cId="207300829" sldId="2147473634"/>
        </pc:sldMkLst>
        <pc:spChg chg="mod">
          <ac:chgData name="David Carlstedt" userId="0ed81be0-f03f-4cb1-bf39-2913a2aff576" providerId="ADAL" clId="{779ECDE0-0CF1-415A-8205-29E92FB02057}" dt="2025-12-16T09:07:17.941" v="1898" actId="20577"/>
          <ac:spMkLst>
            <pc:docMk/>
            <pc:sldMk cId="207300829" sldId="2147473634"/>
            <ac:spMk id="3" creationId="{35F634C1-89CE-19F9-63AF-1D195D80A811}"/>
          </ac:spMkLst>
        </pc:spChg>
        <pc:spChg chg="mod">
          <ac:chgData name="David Carlstedt" userId="0ed81be0-f03f-4cb1-bf39-2913a2aff576" providerId="ADAL" clId="{779ECDE0-0CF1-415A-8205-29E92FB02057}" dt="2025-12-16T08:03:25.699" v="858" actId="1076"/>
          <ac:spMkLst>
            <pc:docMk/>
            <pc:sldMk cId="207300829" sldId="2147473634"/>
            <ac:spMk id="33" creationId="{E9B85B43-998B-D8AF-B07C-5E5E0E6085A9}"/>
          </ac:spMkLst>
        </pc:spChg>
      </pc:sldChg>
      <pc:sldChg chg="addSp modSp mod">
        <pc:chgData name="David Carlstedt" userId="0ed81be0-f03f-4cb1-bf39-2913a2aff576" providerId="ADAL" clId="{779ECDE0-0CF1-415A-8205-29E92FB02057}" dt="2025-12-16T13:38:24.284" v="2524" actId="114"/>
        <pc:sldMkLst>
          <pc:docMk/>
          <pc:sldMk cId="2672284813" sldId="2147473635"/>
        </pc:sldMkLst>
        <pc:spChg chg="mod">
          <ac:chgData name="David Carlstedt" userId="0ed81be0-f03f-4cb1-bf39-2913a2aff576" providerId="ADAL" clId="{779ECDE0-0CF1-415A-8205-29E92FB02057}" dt="2025-12-16T13:14:16.400" v="1948" actId="1035"/>
          <ac:spMkLst>
            <pc:docMk/>
            <pc:sldMk cId="2672284813" sldId="2147473635"/>
            <ac:spMk id="2" creationId="{E797D3AC-C40D-1C4A-8B05-3FF2DD31B189}"/>
          </ac:spMkLst>
        </pc:spChg>
        <pc:spChg chg="add mod">
          <ac:chgData name="David Carlstedt" userId="0ed81be0-f03f-4cb1-bf39-2913a2aff576" providerId="ADAL" clId="{779ECDE0-0CF1-415A-8205-29E92FB02057}" dt="2025-12-16T07:20:53.659" v="151" actId="1076"/>
          <ac:spMkLst>
            <pc:docMk/>
            <pc:sldMk cId="2672284813" sldId="2147473635"/>
            <ac:spMk id="5" creationId="{0B44CD2E-D519-E3F4-5C15-F1EB3CA68390}"/>
          </ac:spMkLst>
        </pc:spChg>
        <pc:spChg chg="mod">
          <ac:chgData name="David Carlstedt" userId="0ed81be0-f03f-4cb1-bf39-2913a2aff576" providerId="ADAL" clId="{779ECDE0-0CF1-415A-8205-29E92FB02057}" dt="2025-12-16T07:21:37.491" v="185" actId="1076"/>
          <ac:spMkLst>
            <pc:docMk/>
            <pc:sldMk cId="2672284813" sldId="2147473635"/>
            <ac:spMk id="6" creationId="{7DA8FF71-FB12-9FBA-FF68-6C4B8C96A14F}"/>
          </ac:spMkLst>
        </pc:spChg>
        <pc:spChg chg="add mod">
          <ac:chgData name="David Carlstedt" userId="0ed81be0-f03f-4cb1-bf39-2913a2aff576" providerId="ADAL" clId="{779ECDE0-0CF1-415A-8205-29E92FB02057}" dt="2025-12-16T07:21:41.891" v="186" actId="1076"/>
          <ac:spMkLst>
            <pc:docMk/>
            <pc:sldMk cId="2672284813" sldId="2147473635"/>
            <ac:spMk id="9" creationId="{CEA9EBCE-0637-AA48-83EA-E07A09AEF604}"/>
          </ac:spMkLst>
        </pc:spChg>
        <pc:spChg chg="add mod">
          <ac:chgData name="David Carlstedt" userId="0ed81be0-f03f-4cb1-bf39-2913a2aff576" providerId="ADAL" clId="{779ECDE0-0CF1-415A-8205-29E92FB02057}" dt="2025-12-16T13:38:24.284" v="2524" actId="114"/>
          <ac:spMkLst>
            <pc:docMk/>
            <pc:sldMk cId="2672284813" sldId="2147473635"/>
            <ac:spMk id="12" creationId="{D0E8CBBA-30BE-1A81-9CFF-B81E94641DD2}"/>
          </ac:spMkLst>
        </pc:spChg>
        <pc:spChg chg="mod">
          <ac:chgData name="David Carlstedt" userId="0ed81be0-f03f-4cb1-bf39-2913a2aff576" providerId="ADAL" clId="{779ECDE0-0CF1-415A-8205-29E92FB02057}" dt="2025-12-16T07:20:51.529" v="150" actId="14100"/>
          <ac:spMkLst>
            <pc:docMk/>
            <pc:sldMk cId="2672284813" sldId="2147473635"/>
            <ac:spMk id="36" creationId="{837EDB77-16F8-3EA2-3C3A-2209C7E9A57F}"/>
          </ac:spMkLst>
        </pc:spChg>
        <pc:picChg chg="mod">
          <ac:chgData name="David Carlstedt" userId="0ed81be0-f03f-4cb1-bf39-2913a2aff576" providerId="ADAL" clId="{779ECDE0-0CF1-415A-8205-29E92FB02057}" dt="2025-12-16T07:21:35.106" v="183" actId="1076"/>
          <ac:picMkLst>
            <pc:docMk/>
            <pc:sldMk cId="2672284813" sldId="2147473635"/>
            <ac:picMk id="4" creationId="{B873EDB0-9160-700E-3892-2464000D3A47}"/>
          </ac:picMkLst>
        </pc:picChg>
        <pc:picChg chg="mod">
          <ac:chgData name="David Carlstedt" userId="0ed81be0-f03f-4cb1-bf39-2913a2aff576" providerId="ADAL" clId="{779ECDE0-0CF1-415A-8205-29E92FB02057}" dt="2025-12-16T07:20:53.659" v="151" actId="1076"/>
          <ac:picMkLst>
            <pc:docMk/>
            <pc:sldMk cId="2672284813" sldId="2147473635"/>
            <ac:picMk id="38" creationId="{C0F3F5C2-3F33-6FED-E8BE-74ED42BA8ED2}"/>
          </ac:picMkLst>
        </pc:picChg>
        <pc:cxnChg chg="mod">
          <ac:chgData name="David Carlstedt" userId="0ed81be0-f03f-4cb1-bf39-2913a2aff576" providerId="ADAL" clId="{779ECDE0-0CF1-415A-8205-29E92FB02057}" dt="2025-12-16T07:20:51.529" v="150" actId="14100"/>
          <ac:cxnSpMkLst>
            <pc:docMk/>
            <pc:sldMk cId="2672284813" sldId="2147473635"/>
            <ac:cxnSpMk id="39" creationId="{52B462CA-83A1-09DC-79AF-7FC707C32279}"/>
          </ac:cxnSpMkLst>
        </pc:cxnChg>
      </pc:sldChg>
      <pc:sldChg chg="modSp mod">
        <pc:chgData name="David Carlstedt" userId="0ed81be0-f03f-4cb1-bf39-2913a2aff576" providerId="ADAL" clId="{779ECDE0-0CF1-415A-8205-29E92FB02057}" dt="2025-12-16T07:21:59.929" v="192" actId="20577"/>
        <pc:sldMkLst>
          <pc:docMk/>
          <pc:sldMk cId="209761706" sldId="2147473636"/>
        </pc:sldMkLst>
        <pc:spChg chg="mod">
          <ac:chgData name="David Carlstedt" userId="0ed81be0-f03f-4cb1-bf39-2913a2aff576" providerId="ADAL" clId="{779ECDE0-0CF1-415A-8205-29E92FB02057}" dt="2025-12-16T07:21:59.929" v="192" actId="20577"/>
          <ac:spMkLst>
            <pc:docMk/>
            <pc:sldMk cId="209761706" sldId="2147473636"/>
            <ac:spMk id="3" creationId="{1E09DBFB-E0C9-9EFD-E0E4-DB594611B9A0}"/>
          </ac:spMkLst>
        </pc:spChg>
      </pc:sldChg>
      <pc:sldChg chg="addSp delSp modSp mod">
        <pc:chgData name="David Carlstedt" userId="0ed81be0-f03f-4cb1-bf39-2913a2aff576" providerId="ADAL" clId="{779ECDE0-0CF1-415A-8205-29E92FB02057}" dt="2025-12-17T07:33:19.615" v="2968" actId="20577"/>
        <pc:sldMkLst>
          <pc:docMk/>
          <pc:sldMk cId="229764309" sldId="2147473637"/>
        </pc:sldMkLst>
        <pc:spChg chg="mod">
          <ac:chgData name="David Carlstedt" userId="0ed81be0-f03f-4cb1-bf39-2913a2aff576" providerId="ADAL" clId="{779ECDE0-0CF1-415A-8205-29E92FB02057}" dt="2025-12-17T07:33:19.615" v="2968" actId="20577"/>
          <ac:spMkLst>
            <pc:docMk/>
            <pc:sldMk cId="229764309" sldId="2147473637"/>
            <ac:spMk id="2" creationId="{CA10E51D-6DAD-DE35-ABAD-363D5BFCB246}"/>
          </ac:spMkLst>
        </pc:spChg>
        <pc:spChg chg="mod">
          <ac:chgData name="David Carlstedt" userId="0ed81be0-f03f-4cb1-bf39-2913a2aff576" providerId="ADAL" clId="{779ECDE0-0CF1-415A-8205-29E92FB02057}" dt="2025-12-16T09:03:11.315" v="1823"/>
          <ac:spMkLst>
            <pc:docMk/>
            <pc:sldMk cId="229764309" sldId="2147473637"/>
            <ac:spMk id="3" creationId="{4289A82E-7ED8-5EA1-1353-2B250B746B6B}"/>
          </ac:spMkLst>
        </pc:spChg>
        <pc:spChg chg="add mod">
          <ac:chgData name="David Carlstedt" userId="0ed81be0-f03f-4cb1-bf39-2913a2aff576" providerId="ADAL" clId="{779ECDE0-0CF1-415A-8205-29E92FB02057}" dt="2025-12-16T13:41:17.925" v="2647" actId="1076"/>
          <ac:spMkLst>
            <pc:docMk/>
            <pc:sldMk cId="229764309" sldId="2147473637"/>
            <ac:spMk id="4" creationId="{4FD4E4EF-E734-ABE3-5146-6C7C21131BF6}"/>
          </ac:spMkLst>
        </pc:spChg>
        <pc:spChg chg="add mod">
          <ac:chgData name="David Carlstedt" userId="0ed81be0-f03f-4cb1-bf39-2913a2aff576" providerId="ADAL" clId="{779ECDE0-0CF1-415A-8205-29E92FB02057}" dt="2025-12-16T13:41:17.925" v="2647" actId="1076"/>
          <ac:spMkLst>
            <pc:docMk/>
            <pc:sldMk cId="229764309" sldId="2147473637"/>
            <ac:spMk id="13" creationId="{06103C53-0B4A-E433-AF91-5036EF907C45}"/>
          </ac:spMkLst>
        </pc:spChg>
        <pc:spChg chg="add mod">
          <ac:chgData name="David Carlstedt" userId="0ed81be0-f03f-4cb1-bf39-2913a2aff576" providerId="ADAL" clId="{779ECDE0-0CF1-415A-8205-29E92FB02057}" dt="2025-12-16T13:41:17.925" v="2647" actId="1076"/>
          <ac:spMkLst>
            <pc:docMk/>
            <pc:sldMk cId="229764309" sldId="2147473637"/>
            <ac:spMk id="14" creationId="{3BB14BF2-25A2-BB5B-A012-B79D4DB35B54}"/>
          </ac:spMkLst>
        </pc:spChg>
        <pc:spChg chg="add mod">
          <ac:chgData name="David Carlstedt" userId="0ed81be0-f03f-4cb1-bf39-2913a2aff576" providerId="ADAL" clId="{779ECDE0-0CF1-415A-8205-29E92FB02057}" dt="2025-12-16T13:41:17.925" v="2647" actId="1076"/>
          <ac:spMkLst>
            <pc:docMk/>
            <pc:sldMk cId="229764309" sldId="2147473637"/>
            <ac:spMk id="15" creationId="{A4045FBD-02E8-EB61-5986-62FCAF8A7CE1}"/>
          </ac:spMkLst>
        </pc:spChg>
        <pc:spChg chg="add mod">
          <ac:chgData name="David Carlstedt" userId="0ed81be0-f03f-4cb1-bf39-2913a2aff576" providerId="ADAL" clId="{779ECDE0-0CF1-415A-8205-29E92FB02057}" dt="2025-12-16T13:41:17.925" v="2647" actId="1076"/>
          <ac:spMkLst>
            <pc:docMk/>
            <pc:sldMk cId="229764309" sldId="2147473637"/>
            <ac:spMk id="16" creationId="{45067D66-ACB6-30A7-ABFB-8265A9D8A232}"/>
          </ac:spMkLst>
        </pc:spChg>
        <pc:spChg chg="add mod">
          <ac:chgData name="David Carlstedt" userId="0ed81be0-f03f-4cb1-bf39-2913a2aff576" providerId="ADAL" clId="{779ECDE0-0CF1-415A-8205-29E92FB02057}" dt="2025-12-16T09:01:05.703" v="1746" actId="1076"/>
          <ac:spMkLst>
            <pc:docMk/>
            <pc:sldMk cId="229764309" sldId="2147473637"/>
            <ac:spMk id="17" creationId="{2F4BF4C6-F802-4450-96E3-8ECEE4923DA5}"/>
          </ac:spMkLst>
        </pc:spChg>
        <pc:spChg chg="add mod">
          <ac:chgData name="David Carlstedt" userId="0ed81be0-f03f-4cb1-bf39-2913a2aff576" providerId="ADAL" clId="{779ECDE0-0CF1-415A-8205-29E92FB02057}" dt="2025-12-16T13:41:17.925" v="2647" actId="1076"/>
          <ac:spMkLst>
            <pc:docMk/>
            <pc:sldMk cId="229764309" sldId="2147473637"/>
            <ac:spMk id="19" creationId="{70FFB690-1166-A574-8850-9926421C3E27}"/>
          </ac:spMkLst>
        </pc:spChg>
        <pc:spChg chg="add mod">
          <ac:chgData name="David Carlstedt" userId="0ed81be0-f03f-4cb1-bf39-2913a2aff576" providerId="ADAL" clId="{779ECDE0-0CF1-415A-8205-29E92FB02057}" dt="2025-12-16T13:41:17.925" v="2647" actId="1076"/>
          <ac:spMkLst>
            <pc:docMk/>
            <pc:sldMk cId="229764309" sldId="2147473637"/>
            <ac:spMk id="22" creationId="{C081CBF4-E791-A10F-626C-494F07841035}"/>
          </ac:spMkLst>
        </pc:spChg>
        <pc:spChg chg="add mod">
          <ac:chgData name="David Carlstedt" userId="0ed81be0-f03f-4cb1-bf39-2913a2aff576" providerId="ADAL" clId="{779ECDE0-0CF1-415A-8205-29E92FB02057}" dt="2025-12-16T13:41:17.925" v="2647" actId="1076"/>
          <ac:spMkLst>
            <pc:docMk/>
            <pc:sldMk cId="229764309" sldId="2147473637"/>
            <ac:spMk id="23" creationId="{D0ACA43C-BF8D-3CD3-85D9-55DE0B53AAF8}"/>
          </ac:spMkLst>
        </pc:spChg>
        <pc:spChg chg="add mod">
          <ac:chgData name="David Carlstedt" userId="0ed81be0-f03f-4cb1-bf39-2913a2aff576" providerId="ADAL" clId="{779ECDE0-0CF1-415A-8205-29E92FB02057}" dt="2025-12-16T13:41:17.925" v="2647" actId="1076"/>
          <ac:spMkLst>
            <pc:docMk/>
            <pc:sldMk cId="229764309" sldId="2147473637"/>
            <ac:spMk id="24" creationId="{79384078-E122-5DF1-8DBC-6FBE7F3E9B95}"/>
          </ac:spMkLst>
        </pc:spChg>
        <pc:spChg chg="add mod">
          <ac:chgData name="David Carlstedt" userId="0ed81be0-f03f-4cb1-bf39-2913a2aff576" providerId="ADAL" clId="{779ECDE0-0CF1-415A-8205-29E92FB02057}" dt="2025-12-16T13:41:17.925" v="2647" actId="1076"/>
          <ac:spMkLst>
            <pc:docMk/>
            <pc:sldMk cId="229764309" sldId="2147473637"/>
            <ac:spMk id="25" creationId="{E7B4586C-B643-0D25-780D-9CFA7B694956}"/>
          </ac:spMkLst>
        </pc:spChg>
        <pc:spChg chg="add del mod">
          <ac:chgData name="David Carlstedt" userId="0ed81be0-f03f-4cb1-bf39-2913a2aff576" providerId="ADAL" clId="{779ECDE0-0CF1-415A-8205-29E92FB02057}" dt="2025-12-16T09:05:58.589" v="1892" actId="1076"/>
          <ac:spMkLst>
            <pc:docMk/>
            <pc:sldMk cId="229764309" sldId="2147473637"/>
            <ac:spMk id="31" creationId="{56D5FAAE-5891-F92B-D0E9-9690268F959F}"/>
          </ac:spMkLst>
        </pc:spChg>
        <pc:picChg chg="add mod">
          <ac:chgData name="David Carlstedt" userId="0ed81be0-f03f-4cb1-bf39-2913a2aff576" providerId="ADAL" clId="{779ECDE0-0CF1-415A-8205-29E92FB02057}" dt="2025-12-16T08:52:41.857" v="1382" actId="1076"/>
          <ac:picMkLst>
            <pc:docMk/>
            <pc:sldMk cId="229764309" sldId="2147473637"/>
            <ac:picMk id="5" creationId="{EA804FBC-1FBB-4861-BC25-D0677CAD18C0}"/>
          </ac:picMkLst>
        </pc:picChg>
        <pc:picChg chg="add mod ord">
          <ac:chgData name="David Carlstedt" userId="0ed81be0-f03f-4cb1-bf39-2913a2aff576" providerId="ADAL" clId="{779ECDE0-0CF1-415A-8205-29E92FB02057}" dt="2025-12-16T09:03:26.143" v="1828" actId="1076"/>
          <ac:picMkLst>
            <pc:docMk/>
            <pc:sldMk cId="229764309" sldId="2147473637"/>
            <ac:picMk id="29" creationId="{D506E506-66F9-0933-B614-3E6DC84FB294}"/>
          </ac:picMkLst>
        </pc:picChg>
      </pc:sldChg>
      <pc:sldChg chg="addSp delSp modSp add mod modShow">
        <pc:chgData name="David Carlstedt" userId="0ed81be0-f03f-4cb1-bf39-2913a2aff576" providerId="ADAL" clId="{779ECDE0-0CF1-415A-8205-29E92FB02057}" dt="2025-12-19T11:22:45.652" v="3333" actId="1076"/>
        <pc:sldMkLst>
          <pc:docMk/>
          <pc:sldMk cId="2968474724" sldId="2147473639"/>
        </pc:sldMkLst>
        <pc:spChg chg="add mod">
          <ac:chgData name="David Carlstedt" userId="0ed81be0-f03f-4cb1-bf39-2913a2aff576" providerId="ADAL" clId="{779ECDE0-0CF1-415A-8205-29E92FB02057}" dt="2025-12-16T07:15:23.633" v="4" actId="1076"/>
          <ac:spMkLst>
            <pc:docMk/>
            <pc:sldMk cId="2968474724" sldId="2147473639"/>
            <ac:spMk id="4" creationId="{72893580-4880-6302-402B-8E4E547FE873}"/>
          </ac:spMkLst>
        </pc:spChg>
        <pc:spChg chg="mod">
          <ac:chgData name="David Carlstedt" userId="0ed81be0-f03f-4cb1-bf39-2913a2aff576" providerId="ADAL" clId="{779ECDE0-0CF1-415A-8205-29E92FB02057}" dt="2025-12-19T11:22:45.652" v="3333" actId="1076"/>
          <ac:spMkLst>
            <pc:docMk/>
            <pc:sldMk cId="2968474724" sldId="2147473639"/>
            <ac:spMk id="18" creationId="{E2C306F8-244C-7CCA-2DB7-5969D9A3E735}"/>
          </ac:spMkLst>
        </pc:spChg>
        <pc:spChg chg="mod">
          <ac:chgData name="David Carlstedt" userId="0ed81be0-f03f-4cb1-bf39-2913a2aff576" providerId="ADAL" clId="{779ECDE0-0CF1-415A-8205-29E92FB02057}" dt="2025-12-19T11:22:45.652" v="3333" actId="1076"/>
          <ac:spMkLst>
            <pc:docMk/>
            <pc:sldMk cId="2968474724" sldId="2147473639"/>
            <ac:spMk id="39" creationId="{F47F50F6-36B0-A801-15B3-10E1A053052E}"/>
          </ac:spMkLst>
        </pc:spChg>
        <pc:spChg chg="mod">
          <ac:chgData name="David Carlstedt" userId="0ed81be0-f03f-4cb1-bf39-2913a2aff576" providerId="ADAL" clId="{779ECDE0-0CF1-415A-8205-29E92FB02057}" dt="2025-12-19T11:22:45.652" v="3333" actId="1076"/>
          <ac:spMkLst>
            <pc:docMk/>
            <pc:sldMk cId="2968474724" sldId="2147473639"/>
            <ac:spMk id="40" creationId="{94FCC438-5C3A-B936-6BF2-78230E46DF94}"/>
          </ac:spMkLst>
        </pc:spChg>
        <pc:spChg chg="mod">
          <ac:chgData name="David Carlstedt" userId="0ed81be0-f03f-4cb1-bf39-2913a2aff576" providerId="ADAL" clId="{779ECDE0-0CF1-415A-8205-29E92FB02057}" dt="2025-12-19T11:22:45.652" v="3333" actId="1076"/>
          <ac:spMkLst>
            <pc:docMk/>
            <pc:sldMk cId="2968474724" sldId="2147473639"/>
            <ac:spMk id="49" creationId="{63C16CFD-C661-F2F2-7962-FF228BDBE459}"/>
          </ac:spMkLst>
        </pc:spChg>
        <pc:spChg chg="mod">
          <ac:chgData name="David Carlstedt" userId="0ed81be0-f03f-4cb1-bf39-2913a2aff576" providerId="ADAL" clId="{779ECDE0-0CF1-415A-8205-29E92FB02057}" dt="2025-12-19T11:22:45.652" v="3333" actId="1076"/>
          <ac:spMkLst>
            <pc:docMk/>
            <pc:sldMk cId="2968474724" sldId="2147473639"/>
            <ac:spMk id="50" creationId="{40DC79DA-D917-E4BB-EAC4-6812B039BE10}"/>
          </ac:spMkLst>
        </pc:spChg>
        <pc:spChg chg="mod">
          <ac:chgData name="David Carlstedt" userId="0ed81be0-f03f-4cb1-bf39-2913a2aff576" providerId="ADAL" clId="{779ECDE0-0CF1-415A-8205-29E92FB02057}" dt="2025-12-19T11:22:45.652" v="3333" actId="1076"/>
          <ac:spMkLst>
            <pc:docMk/>
            <pc:sldMk cId="2968474724" sldId="2147473639"/>
            <ac:spMk id="55" creationId="{9466182C-D113-2EB8-01F7-2010EC47CF3F}"/>
          </ac:spMkLst>
        </pc:spChg>
        <pc:spChg chg="mod">
          <ac:chgData name="David Carlstedt" userId="0ed81be0-f03f-4cb1-bf39-2913a2aff576" providerId="ADAL" clId="{779ECDE0-0CF1-415A-8205-29E92FB02057}" dt="2025-12-19T11:22:45.652" v="3333" actId="1076"/>
          <ac:spMkLst>
            <pc:docMk/>
            <pc:sldMk cId="2968474724" sldId="2147473639"/>
            <ac:spMk id="59" creationId="{88B54A6F-FBC3-3AA9-DD20-C34203D4495E}"/>
          </ac:spMkLst>
        </pc:spChg>
        <pc:spChg chg="mod">
          <ac:chgData name="David Carlstedt" userId="0ed81be0-f03f-4cb1-bf39-2913a2aff576" providerId="ADAL" clId="{779ECDE0-0CF1-415A-8205-29E92FB02057}" dt="2025-12-19T11:22:45.652" v="3333" actId="1076"/>
          <ac:spMkLst>
            <pc:docMk/>
            <pc:sldMk cId="2968474724" sldId="2147473639"/>
            <ac:spMk id="64" creationId="{FD303921-B411-850C-806C-F1FDA33BD0CE}"/>
          </ac:spMkLst>
        </pc:spChg>
        <pc:spChg chg="mod">
          <ac:chgData name="David Carlstedt" userId="0ed81be0-f03f-4cb1-bf39-2913a2aff576" providerId="ADAL" clId="{779ECDE0-0CF1-415A-8205-29E92FB02057}" dt="2025-12-19T11:22:45.652" v="3333" actId="1076"/>
          <ac:spMkLst>
            <pc:docMk/>
            <pc:sldMk cId="2968474724" sldId="2147473639"/>
            <ac:spMk id="66" creationId="{FFDB74DA-AA74-FC02-631C-554AF3CCED19}"/>
          </ac:spMkLst>
        </pc:spChg>
        <pc:spChg chg="mod">
          <ac:chgData name="David Carlstedt" userId="0ed81be0-f03f-4cb1-bf39-2913a2aff576" providerId="ADAL" clId="{779ECDE0-0CF1-415A-8205-29E92FB02057}" dt="2025-12-19T11:22:45.652" v="3333" actId="1076"/>
          <ac:spMkLst>
            <pc:docMk/>
            <pc:sldMk cId="2968474724" sldId="2147473639"/>
            <ac:spMk id="69" creationId="{C3BC2268-6DC8-35B5-B8BA-DD1FA098D91D}"/>
          </ac:spMkLst>
        </pc:spChg>
        <pc:picChg chg="add mod">
          <ac:chgData name="David Carlstedt" userId="0ed81be0-f03f-4cb1-bf39-2913a2aff576" providerId="ADAL" clId="{779ECDE0-0CF1-415A-8205-29E92FB02057}" dt="2025-12-16T07:15:26.310" v="6"/>
          <ac:picMkLst>
            <pc:docMk/>
            <pc:sldMk cId="2968474724" sldId="2147473639"/>
            <ac:picMk id="5" creationId="{1F74B801-47B3-D66C-41AE-0BCA54D91547}"/>
          </ac:picMkLst>
        </pc:picChg>
      </pc:sldChg>
      <pc:sldChg chg="addSp modSp new mod ord modAnim">
        <pc:chgData name="David Carlstedt" userId="0ed81be0-f03f-4cb1-bf39-2913a2aff576" providerId="ADAL" clId="{779ECDE0-0CF1-415A-8205-29E92FB02057}" dt="2025-12-16T13:14:05.963" v="1940" actId="14100"/>
        <pc:sldMkLst>
          <pc:docMk/>
          <pc:sldMk cId="3748632590" sldId="2147473640"/>
        </pc:sldMkLst>
        <pc:spChg chg="mod">
          <ac:chgData name="David Carlstedt" userId="0ed81be0-f03f-4cb1-bf39-2913a2aff576" providerId="ADAL" clId="{779ECDE0-0CF1-415A-8205-29E92FB02057}" dt="2025-12-16T07:19:52.879" v="132" actId="12"/>
          <ac:spMkLst>
            <pc:docMk/>
            <pc:sldMk cId="3748632590" sldId="2147473640"/>
            <ac:spMk id="2" creationId="{56EA8E37-16C2-A23A-4204-361DE40E7914}"/>
          </ac:spMkLst>
        </pc:spChg>
        <pc:spChg chg="mod">
          <ac:chgData name="David Carlstedt" userId="0ed81be0-f03f-4cb1-bf39-2913a2aff576" providerId="ADAL" clId="{779ECDE0-0CF1-415A-8205-29E92FB02057}" dt="2025-12-16T07:19:10.714" v="97" actId="20577"/>
          <ac:spMkLst>
            <pc:docMk/>
            <pc:sldMk cId="3748632590" sldId="2147473640"/>
            <ac:spMk id="3" creationId="{C29B62D7-2D3A-7D8D-4C32-9161D6B03DF0}"/>
          </ac:spMkLst>
        </pc:spChg>
        <pc:spChg chg="add mod">
          <ac:chgData name="David Carlstedt" userId="0ed81be0-f03f-4cb1-bf39-2913a2aff576" providerId="ADAL" clId="{779ECDE0-0CF1-415A-8205-29E92FB02057}" dt="2025-12-16T13:14:05.963" v="1940" actId="14100"/>
          <ac:spMkLst>
            <pc:docMk/>
            <pc:sldMk cId="3748632590" sldId="2147473640"/>
            <ac:spMk id="4" creationId="{BB5EBC8C-4EB0-E4AB-BE52-DB37DE17EDBD}"/>
          </ac:spMkLst>
        </pc:spChg>
        <pc:picChg chg="add mod">
          <ac:chgData name="David Carlstedt" userId="0ed81be0-f03f-4cb1-bf39-2913a2aff576" providerId="ADAL" clId="{779ECDE0-0CF1-415A-8205-29E92FB02057}" dt="2025-12-16T07:19:37.257" v="128" actId="1076"/>
          <ac:picMkLst>
            <pc:docMk/>
            <pc:sldMk cId="3748632590" sldId="2147473640"/>
            <ac:picMk id="5" creationId="{E783509C-BD5B-D710-5BCF-50D10E1DED52}"/>
          </ac:picMkLst>
        </pc:picChg>
        <pc:picChg chg="add mod">
          <ac:chgData name="David Carlstedt" userId="0ed81be0-f03f-4cb1-bf39-2913a2aff576" providerId="ADAL" clId="{779ECDE0-0CF1-415A-8205-29E92FB02057}" dt="2025-12-16T07:19:35.350" v="127" actId="1076"/>
          <ac:picMkLst>
            <pc:docMk/>
            <pc:sldMk cId="3748632590" sldId="2147473640"/>
            <ac:picMk id="6" creationId="{FF7B6E2C-E6DF-221A-28DE-40613B5A1A1E}"/>
          </ac:picMkLst>
        </pc:picChg>
        <pc:picChg chg="add mod">
          <ac:chgData name="David Carlstedt" userId="0ed81be0-f03f-4cb1-bf39-2913a2aff576" providerId="ADAL" clId="{779ECDE0-0CF1-415A-8205-29E92FB02057}" dt="2025-12-16T07:19:48.409" v="131" actId="1076"/>
          <ac:picMkLst>
            <pc:docMk/>
            <pc:sldMk cId="3748632590" sldId="2147473640"/>
            <ac:picMk id="7" creationId="{85F3831A-9E9A-05A5-B133-299AA91844E1}"/>
          </ac:picMkLst>
        </pc:picChg>
        <pc:picChg chg="add mod">
          <ac:chgData name="David Carlstedt" userId="0ed81be0-f03f-4cb1-bf39-2913a2aff576" providerId="ADAL" clId="{779ECDE0-0CF1-415A-8205-29E92FB02057}" dt="2025-12-16T09:08:06.149" v="1901" actId="1076"/>
          <ac:picMkLst>
            <pc:docMk/>
            <pc:sldMk cId="3748632590" sldId="2147473640"/>
            <ac:picMk id="1026" creationId="{812CCCD4-CC2F-4099-384C-978E4B61428C}"/>
          </ac:picMkLst>
        </pc:picChg>
      </pc:sldChg>
      <pc:sldChg chg="addSp delSp modSp add mod modNotesTx">
        <pc:chgData name="David Carlstedt" userId="0ed81be0-f03f-4cb1-bf39-2913a2aff576" providerId="ADAL" clId="{779ECDE0-0CF1-415A-8205-29E92FB02057}" dt="2025-12-17T07:32:22.280" v="2967" actId="1037"/>
        <pc:sldMkLst>
          <pc:docMk/>
          <pc:sldMk cId="1815209695" sldId="2147473641"/>
        </pc:sldMkLst>
        <pc:spChg chg="mod">
          <ac:chgData name="David Carlstedt" userId="0ed81be0-f03f-4cb1-bf39-2913a2aff576" providerId="ADAL" clId="{779ECDE0-0CF1-415A-8205-29E92FB02057}" dt="2025-12-16T09:14:59.069" v="1918" actId="20577"/>
          <ac:spMkLst>
            <pc:docMk/>
            <pc:sldMk cId="1815209695" sldId="2147473641"/>
            <ac:spMk id="2" creationId="{3DA65D16-7602-C8EE-8DBD-790FB4F26CFD}"/>
          </ac:spMkLst>
        </pc:spChg>
        <pc:spChg chg="mod">
          <ac:chgData name="David Carlstedt" userId="0ed81be0-f03f-4cb1-bf39-2913a2aff576" providerId="ADAL" clId="{779ECDE0-0CF1-415A-8205-29E92FB02057}" dt="2025-12-16T07:58:17.060" v="682" actId="20577"/>
          <ac:spMkLst>
            <pc:docMk/>
            <pc:sldMk cId="1815209695" sldId="2147473641"/>
            <ac:spMk id="3" creationId="{5CCF8FC4-7C80-9182-2FD1-7C750A9F877C}"/>
          </ac:spMkLst>
        </pc:spChg>
        <pc:spChg chg="add mod">
          <ac:chgData name="David Carlstedt" userId="0ed81be0-f03f-4cb1-bf39-2913a2aff576" providerId="ADAL" clId="{779ECDE0-0CF1-415A-8205-29E92FB02057}" dt="2025-12-16T13:40:18.097" v="2603" actId="1035"/>
          <ac:spMkLst>
            <pc:docMk/>
            <pc:sldMk cId="1815209695" sldId="2147473641"/>
            <ac:spMk id="4" creationId="{E9F1E2F8-508B-039F-34BC-2F380C898F3F}"/>
          </ac:spMkLst>
        </pc:spChg>
        <pc:spChg chg="add mod">
          <ac:chgData name="David Carlstedt" userId="0ed81be0-f03f-4cb1-bf39-2913a2aff576" providerId="ADAL" clId="{779ECDE0-0CF1-415A-8205-29E92FB02057}" dt="2025-12-16T08:05:44.703" v="924" actId="1076"/>
          <ac:spMkLst>
            <pc:docMk/>
            <pc:sldMk cId="1815209695" sldId="2147473641"/>
            <ac:spMk id="6" creationId="{31C5906A-DFC2-0003-2FE3-B3077B4A4CAC}"/>
          </ac:spMkLst>
        </pc:spChg>
        <pc:spChg chg="add mod">
          <ac:chgData name="David Carlstedt" userId="0ed81be0-f03f-4cb1-bf39-2913a2aff576" providerId="ADAL" clId="{779ECDE0-0CF1-415A-8205-29E92FB02057}" dt="2025-12-17T07:29:57.521" v="2881" actId="404"/>
          <ac:spMkLst>
            <pc:docMk/>
            <pc:sldMk cId="1815209695" sldId="2147473641"/>
            <ac:spMk id="14" creationId="{6AFC34D0-70D6-0C45-BE6E-A4B0CC13921B}"/>
          </ac:spMkLst>
        </pc:spChg>
        <pc:spChg chg="add mod">
          <ac:chgData name="David Carlstedt" userId="0ed81be0-f03f-4cb1-bf39-2913a2aff576" providerId="ADAL" clId="{779ECDE0-0CF1-415A-8205-29E92FB02057}" dt="2025-12-17T07:30:29.811" v="2893" actId="1076"/>
          <ac:spMkLst>
            <pc:docMk/>
            <pc:sldMk cId="1815209695" sldId="2147473641"/>
            <ac:spMk id="15" creationId="{424B469A-EFE6-43C9-803A-7219A697F585}"/>
          </ac:spMkLst>
        </pc:spChg>
        <pc:spChg chg="add mod">
          <ac:chgData name="David Carlstedt" userId="0ed81be0-f03f-4cb1-bf39-2913a2aff576" providerId="ADAL" clId="{779ECDE0-0CF1-415A-8205-29E92FB02057}" dt="2025-12-17T07:32:04.039" v="2959" actId="12"/>
          <ac:spMkLst>
            <pc:docMk/>
            <pc:sldMk cId="1815209695" sldId="2147473641"/>
            <ac:spMk id="25" creationId="{D93BCC9D-C13A-4290-609F-DD72253F930F}"/>
          </ac:spMkLst>
        </pc:spChg>
        <pc:spChg chg="mod">
          <ac:chgData name="David Carlstedt" userId="0ed81be0-f03f-4cb1-bf39-2913a2aff576" providerId="ADAL" clId="{779ECDE0-0CF1-415A-8205-29E92FB02057}" dt="2025-12-16T08:06:04.333" v="933" actId="14100"/>
          <ac:spMkLst>
            <pc:docMk/>
            <pc:sldMk cId="1815209695" sldId="2147473641"/>
            <ac:spMk id="29" creationId="{A29F46A8-9BE1-C50A-0E22-DCD4670564FD}"/>
          </ac:spMkLst>
        </pc:spChg>
        <pc:spChg chg="add mod">
          <ac:chgData name="David Carlstedt" userId="0ed81be0-f03f-4cb1-bf39-2913a2aff576" providerId="ADAL" clId="{779ECDE0-0CF1-415A-8205-29E92FB02057}" dt="2025-12-17T07:30:33.198" v="2894" actId="1076"/>
          <ac:spMkLst>
            <pc:docMk/>
            <pc:sldMk cId="1815209695" sldId="2147473641"/>
            <ac:spMk id="42" creationId="{C31C30C0-939E-0BB0-DAC2-E3E84C1ED70F}"/>
          </ac:spMkLst>
        </pc:spChg>
        <pc:spChg chg="add mod">
          <ac:chgData name="David Carlstedt" userId="0ed81be0-f03f-4cb1-bf39-2913a2aff576" providerId="ADAL" clId="{779ECDE0-0CF1-415A-8205-29E92FB02057}" dt="2025-12-17T07:30:05.091" v="2884" actId="20577"/>
          <ac:spMkLst>
            <pc:docMk/>
            <pc:sldMk cId="1815209695" sldId="2147473641"/>
            <ac:spMk id="43" creationId="{E354062E-2329-9691-3654-EC9C76CB11DD}"/>
          </ac:spMkLst>
        </pc:spChg>
        <pc:spChg chg="add mod">
          <ac:chgData name="David Carlstedt" userId="0ed81be0-f03f-4cb1-bf39-2913a2aff576" providerId="ADAL" clId="{779ECDE0-0CF1-415A-8205-29E92FB02057}" dt="2025-12-17T07:32:20.708" v="2965" actId="1076"/>
          <ac:spMkLst>
            <pc:docMk/>
            <pc:sldMk cId="1815209695" sldId="2147473641"/>
            <ac:spMk id="66" creationId="{04F9B076-ACFD-87D3-0181-007088563034}"/>
          </ac:spMkLst>
        </pc:spChg>
        <pc:picChg chg="add mod">
          <ac:chgData name="David Carlstedt" userId="0ed81be0-f03f-4cb1-bf39-2913a2aff576" providerId="ADAL" clId="{779ECDE0-0CF1-415A-8205-29E92FB02057}" dt="2025-12-16T08:05:42.272" v="923" actId="1076"/>
          <ac:picMkLst>
            <pc:docMk/>
            <pc:sldMk cId="1815209695" sldId="2147473641"/>
            <ac:picMk id="8" creationId="{BC87CD41-118F-F073-4990-2FD714859A6B}"/>
          </ac:picMkLst>
        </pc:picChg>
        <pc:picChg chg="add mod">
          <ac:chgData name="David Carlstedt" userId="0ed81be0-f03f-4cb1-bf39-2913a2aff576" providerId="ADAL" clId="{779ECDE0-0CF1-415A-8205-29E92FB02057}" dt="2025-12-16T08:09:08.864" v="964" actId="1076"/>
          <ac:picMkLst>
            <pc:docMk/>
            <pc:sldMk cId="1815209695" sldId="2147473641"/>
            <ac:picMk id="35" creationId="{8104FA3D-F944-1EC9-9774-2216A38045BB}"/>
          </ac:picMkLst>
        </pc:picChg>
        <pc:picChg chg="add mod">
          <ac:chgData name="David Carlstedt" userId="0ed81be0-f03f-4cb1-bf39-2913a2aff576" providerId="ADAL" clId="{779ECDE0-0CF1-415A-8205-29E92FB02057}" dt="2025-12-16T08:09:12.765" v="968" actId="1076"/>
          <ac:picMkLst>
            <pc:docMk/>
            <pc:sldMk cId="1815209695" sldId="2147473641"/>
            <ac:picMk id="54" creationId="{2B10A3C7-307F-88DC-0991-892918F20362}"/>
          </ac:picMkLst>
        </pc:picChg>
        <pc:picChg chg="add mod ord">
          <ac:chgData name="David Carlstedt" userId="0ed81be0-f03f-4cb1-bf39-2913a2aff576" providerId="ADAL" clId="{779ECDE0-0CF1-415A-8205-29E92FB02057}" dt="2025-12-17T07:31:21.243" v="2926" actId="167"/>
          <ac:picMkLst>
            <pc:docMk/>
            <pc:sldMk cId="1815209695" sldId="2147473641"/>
            <ac:picMk id="56" creationId="{15B84B94-E778-24E5-C8C4-47BA276E6B3A}"/>
          </ac:picMkLst>
        </pc:picChg>
        <pc:picChg chg="add mod">
          <ac:chgData name="David Carlstedt" userId="0ed81be0-f03f-4cb1-bf39-2913a2aff576" providerId="ADAL" clId="{779ECDE0-0CF1-415A-8205-29E92FB02057}" dt="2025-12-17T07:31:34.077" v="2950" actId="1038"/>
          <ac:picMkLst>
            <pc:docMk/>
            <pc:sldMk cId="1815209695" sldId="2147473641"/>
            <ac:picMk id="58" creationId="{81F9D23C-42E0-DEFB-1640-A56A9AF8F407}"/>
          </ac:picMkLst>
        </pc:picChg>
        <pc:picChg chg="add mod">
          <ac:chgData name="David Carlstedt" userId="0ed81be0-f03f-4cb1-bf39-2913a2aff576" providerId="ADAL" clId="{779ECDE0-0CF1-415A-8205-29E92FB02057}" dt="2025-12-17T07:31:37.428" v="2956" actId="1038"/>
          <ac:picMkLst>
            <pc:docMk/>
            <pc:sldMk cId="1815209695" sldId="2147473641"/>
            <ac:picMk id="60" creationId="{D50C1AD8-98E8-83C1-E978-2E8ED6C5CF8B}"/>
          </ac:picMkLst>
        </pc:picChg>
        <pc:picChg chg="add mod">
          <ac:chgData name="David Carlstedt" userId="0ed81be0-f03f-4cb1-bf39-2913a2aff576" providerId="ADAL" clId="{779ECDE0-0CF1-415A-8205-29E92FB02057}" dt="2025-12-16T09:16:22.235" v="1922" actId="1076"/>
          <ac:picMkLst>
            <pc:docMk/>
            <pc:sldMk cId="1815209695" sldId="2147473641"/>
            <ac:picMk id="72" creationId="{CA8E17E9-726E-B5C0-2759-7561C552EA7D}"/>
          </ac:picMkLst>
        </pc:picChg>
        <pc:cxnChg chg="add mod">
          <ac:chgData name="David Carlstedt" userId="0ed81be0-f03f-4cb1-bf39-2913a2aff576" providerId="ADAL" clId="{779ECDE0-0CF1-415A-8205-29E92FB02057}" dt="2025-12-17T07:28:04.964" v="2824"/>
          <ac:cxnSpMkLst>
            <pc:docMk/>
            <pc:sldMk cId="1815209695" sldId="2147473641"/>
            <ac:cxnSpMk id="7" creationId="{E697868D-43BB-F6F9-EAE7-40E004DBC623}"/>
          </ac:cxnSpMkLst>
        </pc:cxnChg>
        <pc:cxnChg chg="add mod">
          <ac:chgData name="David Carlstedt" userId="0ed81be0-f03f-4cb1-bf39-2913a2aff576" providerId="ADAL" clId="{779ECDE0-0CF1-415A-8205-29E92FB02057}" dt="2025-12-16T08:05:56.457" v="930" actId="14100"/>
          <ac:cxnSpMkLst>
            <pc:docMk/>
            <pc:sldMk cId="1815209695" sldId="2147473641"/>
            <ac:cxnSpMk id="9" creationId="{0F758773-844F-9BCC-2C8D-CC6B1898E14F}"/>
          </ac:cxnSpMkLst>
        </pc:cxnChg>
        <pc:cxnChg chg="add mod">
          <ac:chgData name="David Carlstedt" userId="0ed81be0-f03f-4cb1-bf39-2913a2aff576" providerId="ADAL" clId="{779ECDE0-0CF1-415A-8205-29E92FB02057}" dt="2025-12-16T08:05:58.706" v="931" actId="14100"/>
          <ac:cxnSpMkLst>
            <pc:docMk/>
            <pc:sldMk cId="1815209695" sldId="2147473641"/>
            <ac:cxnSpMk id="11" creationId="{42AFB2E5-2FD4-31E3-9054-65BB5D9228D3}"/>
          </ac:cxnSpMkLst>
        </pc:cxnChg>
        <pc:cxnChg chg="add mod">
          <ac:chgData name="David Carlstedt" userId="0ed81be0-f03f-4cb1-bf39-2913a2aff576" providerId="ADAL" clId="{779ECDE0-0CF1-415A-8205-29E92FB02057}" dt="2025-12-17T07:28:12.339" v="2834" actId="1035"/>
          <ac:cxnSpMkLst>
            <pc:docMk/>
            <pc:sldMk cId="1815209695" sldId="2147473641"/>
            <ac:cxnSpMk id="12" creationId="{A9324756-D057-8B2F-B1DC-9E5349FA6251}"/>
          </ac:cxnSpMkLst>
        </pc:cxnChg>
        <pc:cxnChg chg="add mod">
          <ac:chgData name="David Carlstedt" userId="0ed81be0-f03f-4cb1-bf39-2913a2aff576" providerId="ADAL" clId="{779ECDE0-0CF1-415A-8205-29E92FB02057}" dt="2025-12-17T07:28:55.489" v="2850" actId="1037"/>
          <ac:cxnSpMkLst>
            <pc:docMk/>
            <pc:sldMk cId="1815209695" sldId="2147473641"/>
            <ac:cxnSpMk id="16" creationId="{BC5C2139-DAB3-D85A-061A-1C951A97A858}"/>
          </ac:cxnSpMkLst>
        </pc:cxnChg>
        <pc:cxnChg chg="add mod">
          <ac:chgData name="David Carlstedt" userId="0ed81be0-f03f-4cb1-bf39-2913a2aff576" providerId="ADAL" clId="{779ECDE0-0CF1-415A-8205-29E92FB02057}" dt="2025-12-17T07:29:00.248" v="2854" actId="1037"/>
          <ac:cxnSpMkLst>
            <pc:docMk/>
            <pc:sldMk cId="1815209695" sldId="2147473641"/>
            <ac:cxnSpMk id="18" creationId="{FB22D82A-AA56-9893-0168-6F24DEE04DDC}"/>
          </ac:cxnSpMkLst>
        </pc:cxnChg>
        <pc:cxnChg chg="add mod">
          <ac:chgData name="David Carlstedt" userId="0ed81be0-f03f-4cb1-bf39-2913a2aff576" providerId="ADAL" clId="{779ECDE0-0CF1-415A-8205-29E92FB02057}" dt="2025-12-17T07:32:22.280" v="2967" actId="1037"/>
          <ac:cxnSpMkLst>
            <pc:docMk/>
            <pc:sldMk cId="1815209695" sldId="2147473641"/>
            <ac:cxnSpMk id="23" creationId="{B7F5565B-9A96-DA4C-5A10-DF80A64B6F44}"/>
          </ac:cxnSpMkLst>
        </pc:cxnChg>
        <pc:cxnChg chg="add mod">
          <ac:chgData name="David Carlstedt" userId="0ed81be0-f03f-4cb1-bf39-2913a2aff576" providerId="ADAL" clId="{779ECDE0-0CF1-415A-8205-29E92FB02057}" dt="2025-12-16T08:36:29.876" v="1024" actId="14100"/>
          <ac:cxnSpMkLst>
            <pc:docMk/>
            <pc:sldMk cId="1815209695" sldId="2147473641"/>
            <ac:cxnSpMk id="32" creationId="{75AA3DDF-1BB1-9AE0-8CEF-508E5A7FF8AC}"/>
          </ac:cxnSpMkLst>
        </pc:cxnChg>
        <pc:cxnChg chg="add mod">
          <ac:chgData name="David Carlstedt" userId="0ed81be0-f03f-4cb1-bf39-2913a2aff576" providerId="ADAL" clId="{779ECDE0-0CF1-415A-8205-29E92FB02057}" dt="2025-12-17T07:31:14.435" v="2917" actId="14100"/>
          <ac:cxnSpMkLst>
            <pc:docMk/>
            <pc:sldMk cId="1815209695" sldId="2147473641"/>
            <ac:cxnSpMk id="62" creationId="{18FEBF6A-8E65-F917-2A7F-DE41A1A68ABD}"/>
          </ac:cxnSpMkLst>
        </pc:cxnChg>
      </pc:sldChg>
      <pc:sldChg chg="addSp delSp modSp add mod">
        <pc:chgData name="David Carlstedt" userId="0ed81be0-f03f-4cb1-bf39-2913a2aff576" providerId="ADAL" clId="{779ECDE0-0CF1-415A-8205-29E92FB02057}" dt="2025-12-16T13:40:19.856" v="2604"/>
        <pc:sldMkLst>
          <pc:docMk/>
          <pc:sldMk cId="3927077785" sldId="2147473642"/>
        </pc:sldMkLst>
        <pc:spChg chg="mod">
          <ac:chgData name="David Carlstedt" userId="0ed81be0-f03f-4cb1-bf39-2913a2aff576" providerId="ADAL" clId="{779ECDE0-0CF1-415A-8205-29E92FB02057}" dt="2025-12-16T09:01:54.031" v="1802" actId="20577"/>
          <ac:spMkLst>
            <pc:docMk/>
            <pc:sldMk cId="3927077785" sldId="2147473642"/>
            <ac:spMk id="2" creationId="{3DFBCDCF-2B80-6C62-64D3-99C3FA580CF6}"/>
          </ac:spMkLst>
        </pc:spChg>
        <pc:spChg chg="add mod">
          <ac:chgData name="David Carlstedt" userId="0ed81be0-f03f-4cb1-bf39-2913a2aff576" providerId="ADAL" clId="{779ECDE0-0CF1-415A-8205-29E92FB02057}" dt="2025-12-16T13:40:19.856" v="2604"/>
          <ac:spMkLst>
            <pc:docMk/>
            <pc:sldMk cId="3927077785" sldId="2147473642"/>
            <ac:spMk id="4" creationId="{9115EEB8-F343-84EF-270E-318A621540C2}"/>
          </ac:spMkLst>
        </pc:spChg>
        <pc:spChg chg="add mod">
          <ac:chgData name="David Carlstedt" userId="0ed81be0-f03f-4cb1-bf39-2913a2aff576" providerId="ADAL" clId="{779ECDE0-0CF1-415A-8205-29E92FB02057}" dt="2025-12-16T13:18:26.037" v="2014" actId="20577"/>
          <ac:spMkLst>
            <pc:docMk/>
            <pc:sldMk cId="3927077785" sldId="2147473642"/>
            <ac:spMk id="19" creationId="{9C0933BB-7DC5-D0CC-42CB-800F5AF30A08}"/>
          </ac:spMkLst>
        </pc:spChg>
        <pc:spChg chg="mod">
          <ac:chgData name="David Carlstedt" userId="0ed81be0-f03f-4cb1-bf39-2913a2aff576" providerId="ADAL" clId="{779ECDE0-0CF1-415A-8205-29E92FB02057}" dt="2025-12-16T08:49:27.336" v="1279" actId="1076"/>
          <ac:spMkLst>
            <pc:docMk/>
            <pc:sldMk cId="3927077785" sldId="2147473642"/>
            <ac:spMk id="29" creationId="{8D485C83-9C8A-4904-C02E-E2599797E56F}"/>
          </ac:spMkLst>
        </pc:spChg>
        <pc:spChg chg="add mod">
          <ac:chgData name="David Carlstedt" userId="0ed81be0-f03f-4cb1-bf39-2913a2aff576" providerId="ADAL" clId="{779ECDE0-0CF1-415A-8205-29E92FB02057}" dt="2025-12-16T08:51:49.765" v="1378" actId="20577"/>
          <ac:spMkLst>
            <pc:docMk/>
            <pc:sldMk cId="3927077785" sldId="2147473642"/>
            <ac:spMk id="31" creationId="{AEB8B78E-AA5E-E776-3ACB-A9ADB002C80C}"/>
          </ac:spMkLst>
        </pc:spChg>
        <pc:spChg chg="mod">
          <ac:chgData name="David Carlstedt" userId="0ed81be0-f03f-4cb1-bf39-2913a2aff576" providerId="ADAL" clId="{779ECDE0-0CF1-415A-8205-29E92FB02057}" dt="2025-12-16T13:18:07.933" v="2013" actId="20577"/>
          <ac:spMkLst>
            <pc:docMk/>
            <pc:sldMk cId="3927077785" sldId="2147473642"/>
            <ac:spMk id="66" creationId="{86BF9B4A-5B09-682A-06DE-8960BE466D10}"/>
          </ac:spMkLst>
        </pc:spChg>
        <pc:picChg chg="add mod">
          <ac:chgData name="David Carlstedt" userId="0ed81be0-f03f-4cb1-bf39-2913a2aff576" providerId="ADAL" clId="{779ECDE0-0CF1-415A-8205-29E92FB02057}" dt="2025-12-16T08:41:54.888" v="1256" actId="1076"/>
          <ac:picMkLst>
            <pc:docMk/>
            <pc:sldMk cId="3927077785" sldId="2147473642"/>
            <ac:picMk id="13" creationId="{76B6DFBF-4B22-4526-09E6-79D8F0C263C5}"/>
          </ac:picMkLst>
        </pc:picChg>
        <pc:picChg chg="add mod">
          <ac:chgData name="David Carlstedt" userId="0ed81be0-f03f-4cb1-bf39-2913a2aff576" providerId="ADAL" clId="{779ECDE0-0CF1-415A-8205-29E92FB02057}" dt="2025-12-16T08:49:23.154" v="1276" actId="1076"/>
          <ac:picMkLst>
            <pc:docMk/>
            <pc:sldMk cId="3927077785" sldId="2147473642"/>
            <ac:picMk id="16" creationId="{E4963787-4CF8-2C1D-F5B9-F39183AD08C7}"/>
          </ac:picMkLst>
        </pc:picChg>
        <pc:picChg chg="add mod">
          <ac:chgData name="David Carlstedt" userId="0ed81be0-f03f-4cb1-bf39-2913a2aff576" providerId="ADAL" clId="{779ECDE0-0CF1-415A-8205-29E92FB02057}" dt="2025-12-16T08:50:01.345" v="1287" actId="1076"/>
          <ac:picMkLst>
            <pc:docMk/>
            <pc:sldMk cId="3927077785" sldId="2147473642"/>
            <ac:picMk id="21" creationId="{B4859BE9-7347-A148-10DE-9C3DF98FD0C2}"/>
          </ac:picMkLst>
        </pc:picChg>
        <pc:picChg chg="add mod">
          <ac:chgData name="David Carlstedt" userId="0ed81be0-f03f-4cb1-bf39-2913a2aff576" providerId="ADAL" clId="{779ECDE0-0CF1-415A-8205-29E92FB02057}" dt="2025-12-16T08:50:24.503" v="1298" actId="1076"/>
          <ac:picMkLst>
            <pc:docMk/>
            <pc:sldMk cId="3927077785" sldId="2147473642"/>
            <ac:picMk id="26" creationId="{DE0607A8-B25F-36D8-E1A7-4D9B57BD48B5}"/>
          </ac:picMkLst>
        </pc:picChg>
        <pc:cxnChg chg="add mod">
          <ac:chgData name="David Carlstedt" userId="0ed81be0-f03f-4cb1-bf39-2913a2aff576" providerId="ADAL" clId="{779ECDE0-0CF1-415A-8205-29E92FB02057}" dt="2025-12-16T08:41:28.592" v="1230" actId="14100"/>
          <ac:cxnSpMkLst>
            <pc:docMk/>
            <pc:sldMk cId="3927077785" sldId="2147473642"/>
            <ac:cxnSpMk id="5" creationId="{8E5D64D3-D8E9-CDF0-FF37-F38ECA18BF37}"/>
          </ac:cxnSpMkLst>
        </pc:cxnChg>
        <pc:cxnChg chg="add mod">
          <ac:chgData name="David Carlstedt" userId="0ed81be0-f03f-4cb1-bf39-2913a2aff576" providerId="ADAL" clId="{779ECDE0-0CF1-415A-8205-29E92FB02057}" dt="2025-12-16T08:50:29.918" v="1301" actId="13822"/>
          <ac:cxnSpMkLst>
            <pc:docMk/>
            <pc:sldMk cId="3927077785" sldId="2147473642"/>
            <ac:cxnSpMk id="28" creationId="{AB4D27AA-D295-2549-31E9-0C0359F19A58}"/>
          </ac:cxnSpMkLst>
        </pc:cxnChg>
        <pc:cxnChg chg="mod">
          <ac:chgData name="David Carlstedt" userId="0ed81be0-f03f-4cb1-bf39-2913a2aff576" providerId="ADAL" clId="{779ECDE0-0CF1-415A-8205-29E92FB02057}" dt="2025-12-16T08:40:40.959" v="1096" actId="14100"/>
          <ac:cxnSpMkLst>
            <pc:docMk/>
            <pc:sldMk cId="3927077785" sldId="2147473642"/>
            <ac:cxnSpMk id="64" creationId="{72BED090-A267-1F34-B694-C0C2FD61D91A}"/>
          </ac:cxnSpMkLst>
        </pc:cxnChg>
      </pc:sldChg>
      <pc:sldChg chg="addSp delSp modSp new mod">
        <pc:chgData name="David Carlstedt" userId="0ed81be0-f03f-4cb1-bf39-2913a2aff576" providerId="ADAL" clId="{779ECDE0-0CF1-415A-8205-29E92FB02057}" dt="2025-12-17T13:40:44.077" v="3327" actId="20577"/>
        <pc:sldMkLst>
          <pc:docMk/>
          <pc:sldMk cId="4064493639" sldId="2147473643"/>
        </pc:sldMkLst>
        <pc:spChg chg="mod">
          <ac:chgData name="David Carlstedt" userId="0ed81be0-f03f-4cb1-bf39-2913a2aff576" providerId="ADAL" clId="{779ECDE0-0CF1-415A-8205-29E92FB02057}" dt="2025-12-17T13:40:44.077" v="3327" actId="20577"/>
          <ac:spMkLst>
            <pc:docMk/>
            <pc:sldMk cId="4064493639" sldId="2147473643"/>
            <ac:spMk id="2" creationId="{F20EBB78-B38E-B2F0-2D14-77883C99F607}"/>
          </ac:spMkLst>
        </pc:spChg>
        <pc:spChg chg="mod">
          <ac:chgData name="David Carlstedt" userId="0ed81be0-f03f-4cb1-bf39-2913a2aff576" providerId="ADAL" clId="{779ECDE0-0CF1-415A-8205-29E92FB02057}" dt="2025-12-16T13:24:17.788" v="2032" actId="20577"/>
          <ac:spMkLst>
            <pc:docMk/>
            <pc:sldMk cId="4064493639" sldId="2147473643"/>
            <ac:spMk id="3" creationId="{FA70AFE9-C6A1-3D7F-9F05-316B86447387}"/>
          </ac:spMkLst>
        </pc:spChg>
        <pc:spChg chg="add del mod">
          <ac:chgData name="David Carlstedt" userId="0ed81be0-f03f-4cb1-bf39-2913a2aff576" providerId="ADAL" clId="{779ECDE0-0CF1-415A-8205-29E92FB02057}" dt="2025-12-17T07:42:58.880" v="3326" actId="1076"/>
          <ac:spMkLst>
            <pc:docMk/>
            <pc:sldMk cId="4064493639" sldId="2147473643"/>
            <ac:spMk id="5" creationId="{AA6C6A43-CB14-D48D-D24A-2D1A04A62DA8}"/>
          </ac:spMkLst>
        </pc:spChg>
        <pc:spChg chg="add mod">
          <ac:chgData name="David Carlstedt" userId="0ed81be0-f03f-4cb1-bf39-2913a2aff576" providerId="ADAL" clId="{779ECDE0-0CF1-415A-8205-29E92FB02057}" dt="2025-12-17T07:42:53.499" v="3320" actId="164"/>
          <ac:spMkLst>
            <pc:docMk/>
            <pc:sldMk cId="4064493639" sldId="2147473643"/>
            <ac:spMk id="12" creationId="{1EC7B2AD-F85C-C523-CCE5-3742B018354E}"/>
          </ac:spMkLst>
        </pc:spChg>
        <pc:spChg chg="add mod">
          <ac:chgData name="David Carlstedt" userId="0ed81be0-f03f-4cb1-bf39-2913a2aff576" providerId="ADAL" clId="{779ECDE0-0CF1-415A-8205-29E92FB02057}" dt="2025-12-17T07:35:47.205" v="3032" actId="12789"/>
          <ac:spMkLst>
            <pc:docMk/>
            <pc:sldMk cId="4064493639" sldId="2147473643"/>
            <ac:spMk id="13" creationId="{2FBE9E6D-1CE9-169B-3895-EBEF88257D08}"/>
          </ac:spMkLst>
        </pc:spChg>
        <pc:spChg chg="add mod">
          <ac:chgData name="David Carlstedt" userId="0ed81be0-f03f-4cb1-bf39-2913a2aff576" providerId="ADAL" clId="{779ECDE0-0CF1-415A-8205-29E92FB02057}" dt="2025-12-17T07:35:49.554" v="3033" actId="408"/>
          <ac:spMkLst>
            <pc:docMk/>
            <pc:sldMk cId="4064493639" sldId="2147473643"/>
            <ac:spMk id="14" creationId="{7B4F190C-D699-8EB2-AB79-9FD67023798A}"/>
          </ac:spMkLst>
        </pc:spChg>
        <pc:spChg chg="add mod">
          <ac:chgData name="David Carlstedt" userId="0ed81be0-f03f-4cb1-bf39-2913a2aff576" providerId="ADAL" clId="{779ECDE0-0CF1-415A-8205-29E92FB02057}" dt="2025-12-17T07:42:53.499" v="3320" actId="164"/>
          <ac:spMkLst>
            <pc:docMk/>
            <pc:sldMk cId="4064493639" sldId="2147473643"/>
            <ac:spMk id="15" creationId="{781FCD33-954B-D564-6A0D-B8F556BFE87A}"/>
          </ac:spMkLst>
        </pc:spChg>
        <pc:spChg chg="add mod">
          <ac:chgData name="David Carlstedt" userId="0ed81be0-f03f-4cb1-bf39-2913a2aff576" providerId="ADAL" clId="{779ECDE0-0CF1-415A-8205-29E92FB02057}" dt="2025-12-17T07:42:53.499" v="3320" actId="164"/>
          <ac:spMkLst>
            <pc:docMk/>
            <pc:sldMk cId="4064493639" sldId="2147473643"/>
            <ac:spMk id="16" creationId="{6D798978-B011-ACE5-F57B-3771B69CBCFE}"/>
          </ac:spMkLst>
        </pc:spChg>
        <pc:spChg chg="add mod">
          <ac:chgData name="David Carlstedt" userId="0ed81be0-f03f-4cb1-bf39-2913a2aff576" providerId="ADAL" clId="{779ECDE0-0CF1-415A-8205-29E92FB02057}" dt="2025-12-17T07:42:53.499" v="3320" actId="164"/>
          <ac:spMkLst>
            <pc:docMk/>
            <pc:sldMk cId="4064493639" sldId="2147473643"/>
            <ac:spMk id="17" creationId="{9A7C760C-9594-59E1-E19A-4EFA14F2EF4D}"/>
          </ac:spMkLst>
        </pc:spChg>
        <pc:spChg chg="add mod">
          <ac:chgData name="David Carlstedt" userId="0ed81be0-f03f-4cb1-bf39-2913a2aff576" providerId="ADAL" clId="{779ECDE0-0CF1-415A-8205-29E92FB02057}" dt="2025-12-17T07:42:53.499" v="3320" actId="164"/>
          <ac:spMkLst>
            <pc:docMk/>
            <pc:sldMk cId="4064493639" sldId="2147473643"/>
            <ac:spMk id="18" creationId="{A9068A22-CED9-8448-CBEB-A4B9C4884CF4}"/>
          </ac:spMkLst>
        </pc:spChg>
        <pc:spChg chg="add mod">
          <ac:chgData name="David Carlstedt" userId="0ed81be0-f03f-4cb1-bf39-2913a2aff576" providerId="ADAL" clId="{779ECDE0-0CF1-415A-8205-29E92FB02057}" dt="2025-12-17T07:42:53.499" v="3320" actId="164"/>
          <ac:spMkLst>
            <pc:docMk/>
            <pc:sldMk cId="4064493639" sldId="2147473643"/>
            <ac:spMk id="31" creationId="{22BA5D4C-0C52-5DCE-A7AF-75ADE90049BF}"/>
          </ac:spMkLst>
        </pc:spChg>
        <pc:spChg chg="add mod">
          <ac:chgData name="David Carlstedt" userId="0ed81be0-f03f-4cb1-bf39-2913a2aff576" providerId="ADAL" clId="{779ECDE0-0CF1-415A-8205-29E92FB02057}" dt="2025-12-17T07:42:53.499" v="3320" actId="164"/>
          <ac:spMkLst>
            <pc:docMk/>
            <pc:sldMk cId="4064493639" sldId="2147473643"/>
            <ac:spMk id="32" creationId="{72A0DAE7-7742-2568-F205-9F51D0BF6ADF}"/>
          </ac:spMkLst>
        </pc:spChg>
        <pc:spChg chg="add mod">
          <ac:chgData name="David Carlstedt" userId="0ed81be0-f03f-4cb1-bf39-2913a2aff576" providerId="ADAL" clId="{779ECDE0-0CF1-415A-8205-29E92FB02057}" dt="2025-12-17T07:42:53.499" v="3320" actId="164"/>
          <ac:spMkLst>
            <pc:docMk/>
            <pc:sldMk cId="4064493639" sldId="2147473643"/>
            <ac:spMk id="38" creationId="{0E14366C-16F4-6077-BBB4-DF344FD7FB2B}"/>
          </ac:spMkLst>
        </pc:spChg>
        <pc:spChg chg="add mod">
          <ac:chgData name="David Carlstedt" userId="0ed81be0-f03f-4cb1-bf39-2913a2aff576" providerId="ADAL" clId="{779ECDE0-0CF1-415A-8205-29E92FB02057}" dt="2025-12-17T07:42:29.762" v="3314" actId="1076"/>
          <ac:spMkLst>
            <pc:docMk/>
            <pc:sldMk cId="4064493639" sldId="2147473643"/>
            <ac:spMk id="39" creationId="{0D235518-3F5E-5A25-267C-3A720FBCFBB3}"/>
          </ac:spMkLst>
        </pc:spChg>
        <pc:spChg chg="add mod">
          <ac:chgData name="David Carlstedt" userId="0ed81be0-f03f-4cb1-bf39-2913a2aff576" providerId="ADAL" clId="{779ECDE0-0CF1-415A-8205-29E92FB02057}" dt="2025-12-17T07:39:09.561" v="3159" actId="1036"/>
          <ac:spMkLst>
            <pc:docMk/>
            <pc:sldMk cId="4064493639" sldId="2147473643"/>
            <ac:spMk id="41" creationId="{04872CC0-16D5-3419-6008-79B538874556}"/>
          </ac:spMkLst>
        </pc:spChg>
        <pc:spChg chg="add mod">
          <ac:chgData name="David Carlstedt" userId="0ed81be0-f03f-4cb1-bf39-2913a2aff576" providerId="ADAL" clId="{779ECDE0-0CF1-415A-8205-29E92FB02057}" dt="2025-12-17T07:42:53.499" v="3320" actId="164"/>
          <ac:spMkLst>
            <pc:docMk/>
            <pc:sldMk cId="4064493639" sldId="2147473643"/>
            <ac:spMk id="42" creationId="{7928574D-BC0E-F700-45EF-060B81484A03}"/>
          </ac:spMkLst>
        </pc:spChg>
        <pc:spChg chg="add mod">
          <ac:chgData name="David Carlstedt" userId="0ed81be0-f03f-4cb1-bf39-2913a2aff576" providerId="ADAL" clId="{779ECDE0-0CF1-415A-8205-29E92FB02057}" dt="2025-12-17T07:41:56.510" v="3308" actId="14100"/>
          <ac:spMkLst>
            <pc:docMk/>
            <pc:sldMk cId="4064493639" sldId="2147473643"/>
            <ac:spMk id="45" creationId="{4ED1BC93-477F-8CDC-025D-1231DB5FC6ED}"/>
          </ac:spMkLst>
        </pc:spChg>
        <pc:spChg chg="add mod">
          <ac:chgData name="David Carlstedt" userId="0ed81be0-f03f-4cb1-bf39-2913a2aff576" providerId="ADAL" clId="{779ECDE0-0CF1-415A-8205-29E92FB02057}" dt="2025-12-17T07:42:53.499" v="3320" actId="164"/>
          <ac:spMkLst>
            <pc:docMk/>
            <pc:sldMk cId="4064493639" sldId="2147473643"/>
            <ac:spMk id="46" creationId="{4849A5B6-07AD-3BFF-BD05-E91DF0525D35}"/>
          </ac:spMkLst>
        </pc:spChg>
        <pc:spChg chg="add mod">
          <ac:chgData name="David Carlstedt" userId="0ed81be0-f03f-4cb1-bf39-2913a2aff576" providerId="ADAL" clId="{779ECDE0-0CF1-415A-8205-29E92FB02057}" dt="2025-12-17T07:41:59.684" v="3310" actId="1076"/>
          <ac:spMkLst>
            <pc:docMk/>
            <pc:sldMk cId="4064493639" sldId="2147473643"/>
            <ac:spMk id="48" creationId="{E3121A6C-B0AA-E29B-9C4F-EDE0D929EAC9}"/>
          </ac:spMkLst>
        </pc:spChg>
        <pc:spChg chg="add mod">
          <ac:chgData name="David Carlstedt" userId="0ed81be0-f03f-4cb1-bf39-2913a2aff576" providerId="ADAL" clId="{779ECDE0-0CF1-415A-8205-29E92FB02057}" dt="2025-12-17T07:41:32.355" v="3305" actId="1076"/>
          <ac:spMkLst>
            <pc:docMk/>
            <pc:sldMk cId="4064493639" sldId="2147473643"/>
            <ac:spMk id="49" creationId="{803C58EF-F0CA-A36D-8D6F-27F59B3BBF08}"/>
          </ac:spMkLst>
        </pc:spChg>
        <pc:picChg chg="add del mod">
          <ac:chgData name="David Carlstedt" userId="0ed81be0-f03f-4cb1-bf39-2913a2aff576" providerId="ADAL" clId="{779ECDE0-0CF1-415A-8205-29E92FB02057}" dt="2025-12-17T07:42:58.880" v="3326" actId="1076"/>
          <ac:picMkLst>
            <pc:docMk/>
            <pc:sldMk cId="4064493639" sldId="2147473643"/>
            <ac:picMk id="4" creationId="{770915DC-6C37-C50E-A10E-2E726E90724E}"/>
          </ac:picMkLst>
        </pc:picChg>
        <pc:picChg chg="add mod">
          <ac:chgData name="David Carlstedt" userId="0ed81be0-f03f-4cb1-bf39-2913a2aff576" providerId="ADAL" clId="{779ECDE0-0CF1-415A-8205-29E92FB02057}" dt="2025-12-17T07:42:54.417" v="3321" actId="1076"/>
          <ac:picMkLst>
            <pc:docMk/>
            <pc:sldMk cId="4064493639" sldId="2147473643"/>
            <ac:picMk id="7" creationId="{D44B8AE1-E09F-CA26-D742-B367658A4131}"/>
          </ac:picMkLst>
        </pc:picChg>
        <pc:picChg chg="add del mod">
          <ac:chgData name="David Carlstedt" userId="0ed81be0-f03f-4cb1-bf39-2913a2aff576" providerId="ADAL" clId="{779ECDE0-0CF1-415A-8205-29E92FB02057}" dt="2025-12-17T07:42:58.880" v="3326" actId="1076"/>
          <ac:picMkLst>
            <pc:docMk/>
            <pc:sldMk cId="4064493639" sldId="2147473643"/>
            <ac:picMk id="8" creationId="{84473AAA-4757-CD24-DA09-A7C99F498A63}"/>
          </ac:picMkLst>
        </pc:picChg>
        <pc:cxnChg chg="add mod">
          <ac:chgData name="David Carlstedt" userId="0ed81be0-f03f-4cb1-bf39-2913a2aff576" providerId="ADAL" clId="{779ECDE0-0CF1-415A-8205-29E92FB02057}" dt="2025-12-17T07:36:24.839" v="3054" actId="12789"/>
          <ac:cxnSpMkLst>
            <pc:docMk/>
            <pc:sldMk cId="4064493639" sldId="2147473643"/>
            <ac:cxnSpMk id="9" creationId="{7204C43D-7170-79A8-A9E2-74F15B30AED8}"/>
          </ac:cxnSpMkLst>
        </pc:cxnChg>
        <pc:cxnChg chg="add mod">
          <ac:chgData name="David Carlstedt" userId="0ed81be0-f03f-4cb1-bf39-2913a2aff576" providerId="ADAL" clId="{779ECDE0-0CF1-415A-8205-29E92FB02057}" dt="2025-12-17T07:36:35.497" v="3057" actId="1036"/>
          <ac:cxnSpMkLst>
            <pc:docMk/>
            <pc:sldMk cId="4064493639" sldId="2147473643"/>
            <ac:cxnSpMk id="21" creationId="{B0C08C4F-49CD-CC76-CBEA-E9576E65ADB4}"/>
          </ac:cxnSpMkLst>
        </pc:cxnChg>
        <pc:cxnChg chg="add mod">
          <ac:chgData name="David Carlstedt" userId="0ed81be0-f03f-4cb1-bf39-2913a2aff576" providerId="ADAL" clId="{779ECDE0-0CF1-415A-8205-29E92FB02057}" dt="2025-12-17T07:36:35.497" v="3057" actId="1036"/>
          <ac:cxnSpMkLst>
            <pc:docMk/>
            <pc:sldMk cId="4064493639" sldId="2147473643"/>
            <ac:cxnSpMk id="25" creationId="{0CF299CD-6C62-B90A-6F04-EC759ADFEA70}"/>
          </ac:cxnSpMkLst>
        </pc:cxnChg>
        <pc:cxnChg chg="add mod">
          <ac:chgData name="David Carlstedt" userId="0ed81be0-f03f-4cb1-bf39-2913a2aff576" providerId="ADAL" clId="{779ECDE0-0CF1-415A-8205-29E92FB02057}" dt="2025-12-17T07:36:35.497" v="3057" actId="1036"/>
          <ac:cxnSpMkLst>
            <pc:docMk/>
            <pc:sldMk cId="4064493639" sldId="2147473643"/>
            <ac:cxnSpMk id="26" creationId="{77C8833D-8815-3318-5B05-391A4AA18E92}"/>
          </ac:cxnSpMkLst>
        </pc:cxnChg>
        <pc:cxnChg chg="add mod">
          <ac:chgData name="David Carlstedt" userId="0ed81be0-f03f-4cb1-bf39-2913a2aff576" providerId="ADAL" clId="{779ECDE0-0CF1-415A-8205-29E92FB02057}" dt="2025-12-17T07:36:35.497" v="3057" actId="1036"/>
          <ac:cxnSpMkLst>
            <pc:docMk/>
            <pc:sldMk cId="4064493639" sldId="2147473643"/>
            <ac:cxnSpMk id="27" creationId="{0F4B1BDC-86DC-251F-7E41-03A7FBF33979}"/>
          </ac:cxnSpMkLst>
        </pc:cxnChg>
        <pc:cxnChg chg="add mod">
          <ac:chgData name="David Carlstedt" userId="0ed81be0-f03f-4cb1-bf39-2913a2aff576" providerId="ADAL" clId="{779ECDE0-0CF1-415A-8205-29E92FB02057}" dt="2025-12-17T07:36:35.497" v="3057" actId="1036"/>
          <ac:cxnSpMkLst>
            <pc:docMk/>
            <pc:sldMk cId="4064493639" sldId="2147473643"/>
            <ac:cxnSpMk id="28" creationId="{648D8150-D9CA-B80C-AA71-8EB7FCEF8BDD}"/>
          </ac:cxnSpMkLst>
        </pc:cxnChg>
        <pc:cxnChg chg="add mod">
          <ac:chgData name="David Carlstedt" userId="0ed81be0-f03f-4cb1-bf39-2913a2aff576" providerId="ADAL" clId="{779ECDE0-0CF1-415A-8205-29E92FB02057}" dt="2025-12-17T07:36:35.497" v="3057" actId="1036"/>
          <ac:cxnSpMkLst>
            <pc:docMk/>
            <pc:sldMk cId="4064493639" sldId="2147473643"/>
            <ac:cxnSpMk id="29" creationId="{F9385BE5-C518-098E-B10F-7D7868573D4B}"/>
          </ac:cxnSpMkLst>
        </pc:cxnChg>
        <pc:cxnChg chg="add mod">
          <ac:chgData name="David Carlstedt" userId="0ed81be0-f03f-4cb1-bf39-2913a2aff576" providerId="ADAL" clId="{779ECDE0-0CF1-415A-8205-29E92FB02057}" dt="2025-12-17T07:36:35.497" v="3057" actId="1036"/>
          <ac:cxnSpMkLst>
            <pc:docMk/>
            <pc:sldMk cId="4064493639" sldId="2147473643"/>
            <ac:cxnSpMk id="30" creationId="{07FD65A4-24BC-B41F-0E29-CB6A7B86094D}"/>
          </ac:cxnSpMkLst>
        </pc:cxnChg>
        <pc:cxnChg chg="add mod">
          <ac:chgData name="David Carlstedt" userId="0ed81be0-f03f-4cb1-bf39-2913a2aff576" providerId="ADAL" clId="{779ECDE0-0CF1-415A-8205-29E92FB02057}" dt="2025-12-17T07:37:03.160" v="3077" actId="14100"/>
          <ac:cxnSpMkLst>
            <pc:docMk/>
            <pc:sldMk cId="4064493639" sldId="2147473643"/>
            <ac:cxnSpMk id="34" creationId="{59A4121D-E475-74D5-B072-49F2A4EB9D9E}"/>
          </ac:cxnSpMkLst>
        </pc:cxnChg>
        <pc:cxnChg chg="add mod">
          <ac:chgData name="David Carlstedt" userId="0ed81be0-f03f-4cb1-bf39-2913a2aff576" providerId="ADAL" clId="{779ECDE0-0CF1-415A-8205-29E92FB02057}" dt="2025-12-17T07:37:11.283" v="3081" actId="1076"/>
          <ac:cxnSpMkLst>
            <pc:docMk/>
            <pc:sldMk cId="4064493639" sldId="2147473643"/>
            <ac:cxnSpMk id="37" creationId="{DCB5D3F5-9BDE-9949-BEFD-047FB9F49873}"/>
          </ac:cxnSpMkLst>
        </pc:cxnChg>
      </pc:sldChg>
      <pc:sldMasterChg chg="delSldLayout">
        <pc:chgData name="David Carlstedt" userId="0ed81be0-f03f-4cb1-bf39-2913a2aff576" providerId="ADAL" clId="{779ECDE0-0CF1-415A-8205-29E92FB02057}" dt="2025-12-17T13:41:12.482" v="3328" actId="47"/>
        <pc:sldMasterMkLst>
          <pc:docMk/>
          <pc:sldMasterMk cId="3693843513" sldId="2147493455"/>
        </pc:sldMasterMkLst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13834-C992-874A-999B-F34948573571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CF82C-9912-8E4D-BE02-601DCFABF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419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7CB8CD-03A1-B843-8A46-D4867E69E605}" type="datetimeFigureOut">
              <a:rPr lang="en-US" smtClean="0"/>
              <a:pPr/>
              <a:t>12/19/2025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F982C5-7E37-5C4D-97D7-010A44D02F0B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30781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18373" rtl="0" eaLnBrk="1" latinLnBrk="0" hangingPunct="1">
      <a:defRPr sz="136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518373" algn="l" defTabSz="518373" rtl="0" eaLnBrk="1" latinLnBrk="0" hangingPunct="1">
      <a:defRPr sz="1361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036747" algn="l" defTabSz="518373" rtl="0" eaLnBrk="1" latinLnBrk="0" hangingPunct="1">
      <a:defRPr sz="1361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555120" algn="l" defTabSz="518373" rtl="0" eaLnBrk="1" latinLnBrk="0" hangingPunct="1">
      <a:defRPr sz="1361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073493" algn="l" defTabSz="518373" rtl="0" eaLnBrk="1" latinLnBrk="0" hangingPunct="1">
      <a:defRPr sz="1361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591867" algn="l" defTabSz="518373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6pPr>
    <a:lvl7pPr marL="3110240" algn="l" defTabSz="518373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7pPr>
    <a:lvl8pPr marL="3628614" algn="l" defTabSz="518373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8pPr>
    <a:lvl9pPr marL="4146987" algn="l" defTabSz="518373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700"/>
              </a:spcBef>
            </a:pPr>
            <a:r>
              <a:rPr lang="sv-SE" sz="800" noProof="0" dirty="0"/>
              <a:t>Ändra gärna färg på bakgrunden till någon av de ljusa bakgrundsfärgerna.</a:t>
            </a:r>
          </a:p>
          <a:p>
            <a:pPr lvl="0">
              <a:spcBef>
                <a:spcPts val="700"/>
              </a:spcBef>
            </a:pPr>
            <a:r>
              <a:rPr lang="sv-SE" sz="800" noProof="0" dirty="0"/>
              <a:t>Addera ett beskuret mönster för mer dynamiskt uttryck.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9967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RF impurity importance = internal measure from training splits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Permutation importance = actual performance drop on unseen data when a feature is disrupted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270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MLPRegressor</a:t>
            </a:r>
            <a:r>
              <a:rPr lang="en-GB" dirty="0"/>
              <a:t> in scikit-learn is a (feedforward) neural network-based regressor that uses a Multi-Layer Perceptron (MLP) architecture for predicting continuous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3735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982C5-7E37-5C4D-97D7-010A44D02F0B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873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nk">
            <a:extLst>
              <a:ext uri="{FF2B5EF4-FFF2-40B4-BE49-F238E27FC236}">
                <a16:creationId xmlns:a16="http://schemas.microsoft.com/office/drawing/2014/main" id="{989509E6-BD5F-4B49-8381-34C88300DE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720000" y="5436000"/>
            <a:ext cx="360000" cy="360000"/>
          </a:xfrm>
        </p:spPr>
        <p:txBody>
          <a:bodyPr/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sv-SE" dirty="0"/>
              <a:t> </a:t>
            </a:r>
          </a:p>
        </p:txBody>
      </p:sp>
      <p:pic>
        <p:nvPicPr>
          <p:cNvPr id="13" name="Left">
            <a:extLst>
              <a:ext uri="{FF2B5EF4-FFF2-40B4-BE49-F238E27FC236}">
                <a16:creationId xmlns:a16="http://schemas.microsoft.com/office/drawing/2014/main" id="{A6481563-19FA-3148-AC57-866FD4B11B94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6" name="Bottom">
            <a:extLst>
              <a:ext uri="{FF2B5EF4-FFF2-40B4-BE49-F238E27FC236}">
                <a16:creationId xmlns:a16="http://schemas.microsoft.com/office/drawing/2014/main" id="{997E8B70-5928-0448-B47E-9DF39F62101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7" name="Right">
            <a:extLst>
              <a:ext uri="{FF2B5EF4-FFF2-40B4-BE49-F238E27FC236}">
                <a16:creationId xmlns:a16="http://schemas.microsoft.com/office/drawing/2014/main" id="{101188EF-5166-5348-A758-4F594CA25DFE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8" name="Top">
            <a:extLst>
              <a:ext uri="{FF2B5EF4-FFF2-40B4-BE49-F238E27FC236}">
                <a16:creationId xmlns:a16="http://schemas.microsoft.com/office/drawing/2014/main" id="{6869F9D9-D608-2244-A474-E96C5A59A771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15" name="Text Placeholder">
            <a:extLst>
              <a:ext uri="{FF2B5EF4-FFF2-40B4-BE49-F238E27FC236}">
                <a16:creationId xmlns:a16="http://schemas.microsoft.com/office/drawing/2014/main" id="{CF595EDC-EE3A-C147-87BE-7FCE717CDF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3350" y="971550"/>
            <a:ext cx="7561263" cy="3889376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00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600"/>
              </a:spcBef>
              <a:spcAft>
                <a:spcPts val="1800"/>
              </a:spcAft>
              <a:buNone/>
              <a:defRPr lang="sv-SE" sz="16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600"/>
              </a:spcBef>
              <a:buNone/>
              <a:defRPr lang="sv-SE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dirty="0"/>
              <a:t>Title 1</a:t>
            </a:r>
          </a:p>
          <a:p>
            <a:pPr lvl="1"/>
            <a:r>
              <a:rPr lang="sv-SE" dirty="0" err="1"/>
              <a:t>Pretitle</a:t>
            </a:r>
            <a:endParaRPr lang="sv-SE" dirty="0"/>
          </a:p>
          <a:p>
            <a:pPr lvl="2"/>
            <a:r>
              <a:rPr lang="sv-SE" dirty="0" err="1"/>
              <a:t>Subtitle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Subtitle</a:t>
            </a:r>
            <a:r>
              <a:rPr lang="sv-SE" dirty="0"/>
              <a:t> B</a:t>
            </a:r>
          </a:p>
        </p:txBody>
      </p:sp>
      <p:sp>
        <p:nvSpPr>
          <p:cNvPr id="2" name="Date Placeholder">
            <a:extLst>
              <a:ext uri="{FF2B5EF4-FFF2-40B4-BE49-F238E27FC236}">
                <a16:creationId xmlns:a16="http://schemas.microsoft.com/office/drawing/2014/main" id="{133B0F31-52E7-E84D-BF4C-CB8AC96D05A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19587" y="6120000"/>
            <a:ext cx="865187" cy="216000"/>
          </a:xfrm>
        </p:spPr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6A39FE3-1F53-1B45-9163-2EB24EE8EC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63936" y="6120000"/>
            <a:ext cx="3455651" cy="216000"/>
          </a:xfrm>
        </p:spPr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2629D637-758F-9946-B33C-62F15791C2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16000" y="6120000"/>
            <a:ext cx="647600" cy="216000"/>
          </a:xfrm>
        </p:spPr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3" name="RISE Logo">
            <a:extLst>
              <a:ext uri="{FF2B5EF4-FFF2-40B4-BE49-F238E27FC236}">
                <a16:creationId xmlns:a16="http://schemas.microsoft.com/office/drawing/2014/main" id="{9F167B50-B364-AD4F-8866-A57D5DE919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64613" y="647700"/>
            <a:ext cx="755787" cy="96769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rgbClr val="0406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6510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23" userDrawn="1">
          <p15:clr>
            <a:srgbClr val="FBAE40"/>
          </p15:clr>
        </p15:guide>
        <p15:guide id="2" orient="horz" pos="408" userDrawn="1">
          <p15:clr>
            <a:srgbClr val="FBAE40"/>
          </p15:clr>
        </p15:guide>
        <p15:guide id="3" pos="884" userDrawn="1">
          <p15:clr>
            <a:srgbClr val="FBAE40"/>
          </p15:clr>
        </p15:guide>
        <p15:guide id="4" pos="56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Small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B1EF399-493D-FA44-9040-D7A1A1391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944687"/>
            <a:ext cx="9072563" cy="291623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39" y="647698"/>
            <a:ext cx="9073324" cy="360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4465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8" userDrawn="1">
          <p15:clr>
            <a:srgbClr val="FBAE40"/>
          </p15:clr>
        </p15:guide>
        <p15:guide id="2" pos="6123" userDrawn="1">
          <p15:clr>
            <a:srgbClr val="FBAE40"/>
          </p15:clr>
        </p15:guide>
        <p15:guide id="3" orient="horz" pos="930" userDrawn="1">
          <p15:clr>
            <a:srgbClr val="FBAE40"/>
          </p15:clr>
        </p15:guide>
        <p15:guide id="4" orient="horz" pos="1225" userDrawn="1">
          <p15:clr>
            <a:srgbClr val="FBAE40"/>
          </p15:clr>
        </p15:guide>
        <p15:guide id="5" orient="horz" pos="4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50B6B87A-98CC-1D49-A17E-E83739F4D5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84776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09E5067A-92DB-AD46-BD86-9FCCD787F00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599" y="1979612"/>
            <a:ext cx="3455989" cy="2881151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9"/>
            <a:ext cx="3455988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10699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2721" userDrawn="1">
          <p15:clr>
            <a:srgbClr val="FBAE40"/>
          </p15:clr>
        </p15:guide>
        <p15:guide id="3" pos="5987" userDrawn="1">
          <p15:clr>
            <a:srgbClr val="FBAE40"/>
          </p15:clr>
        </p15:guide>
        <p15:guide id="4" orient="horz" pos="1474" userDrawn="1">
          <p15:clr>
            <a:srgbClr val="FBAE40"/>
          </p15:clr>
        </p15:guide>
        <p15:guide id="5" orient="horz" pos="1247" userDrawn="1">
          <p15:clr>
            <a:srgbClr val="FBAE40"/>
          </p15:clr>
        </p15:guide>
        <p15:guide id="6" orient="horz" pos="1021" userDrawn="1">
          <p15:clr>
            <a:srgbClr val="FBAE40"/>
          </p15:clr>
        </p15:guide>
        <p15:guide id="7" pos="2177" userDrawn="1">
          <p15:clr>
            <a:srgbClr val="FBAE40"/>
          </p15:clr>
        </p15:guide>
        <p15:guide id="8" pos="381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46436075-CDF0-484E-8A0F-6CAEBE5A031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8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FAE0A903-BA2B-2B45-92C3-52143C1519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48376" y="1979612"/>
            <a:ext cx="3455988" cy="2881313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75" y="971550"/>
            <a:ext cx="3455988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7314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 userDrawn="1">
          <p15:clr>
            <a:srgbClr val="FBAE40"/>
          </p15:clr>
        </p15:guide>
        <p15:guide id="2" pos="3810" userDrawn="1">
          <p15:clr>
            <a:srgbClr val="FBAE40"/>
          </p15:clr>
        </p15:guide>
        <p15:guide id="3" pos="544" userDrawn="1">
          <p15:clr>
            <a:srgbClr val="FBAE40"/>
          </p15:clr>
        </p15:guide>
        <p15:guide id="4" orient="horz" pos="1474" userDrawn="1">
          <p15:clr>
            <a:srgbClr val="FBAE40"/>
          </p15:clr>
        </p15:guide>
        <p15:guide id="5" orient="horz" pos="1247" userDrawn="1">
          <p15:clr>
            <a:srgbClr val="FBAE40"/>
          </p15:clr>
        </p15:guide>
        <p15:guide id="6" orient="horz" pos="1021" userDrawn="1">
          <p15:clr>
            <a:srgbClr val="FBAE40"/>
          </p15:clr>
        </p15:guide>
        <p15:guide id="7" pos="4354" userDrawn="1">
          <p15:clr>
            <a:srgbClr val="FBAE40"/>
          </p15:clr>
        </p15:guide>
        <p15:guide id="8" pos="272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aphic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Content Placeholder">
            <a:extLst>
              <a:ext uri="{FF2B5EF4-FFF2-40B4-BE49-F238E27FC236}">
                <a16:creationId xmlns:a16="http://schemas.microsoft.com/office/drawing/2014/main" id="{FEE5C1DE-D7CE-4A4E-B39F-D57A67B6D95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319588" y="971551"/>
            <a:ext cx="5184775" cy="38893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72EEF723-CE4F-184A-BDF0-B9E7E8BB5F6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600" y="1836738"/>
            <a:ext cx="2592388" cy="3024187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50"/>
            <a:ext cx="2592387" cy="2519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14402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pos="2177" userDrawn="1">
          <p15:clr>
            <a:srgbClr val="FBAE40"/>
          </p15:clr>
        </p15:guide>
        <p15:guide id="4" pos="5987" userDrawn="1">
          <p15:clr>
            <a:srgbClr val="FBAE40"/>
          </p15:clr>
        </p15:guide>
        <p15:guide id="5" orient="horz" pos="1361" userDrawn="1">
          <p15:clr>
            <a:srgbClr val="FBAE40"/>
          </p15:clr>
        </p15:guide>
        <p15:guide id="6" orient="horz" pos="1157" userDrawn="1">
          <p15:clr>
            <a:srgbClr val="FBAE40"/>
          </p15:clr>
        </p15:guide>
        <p15:guide id="7" orient="horz" pos="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aphic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Content Placeholder">
            <a:extLst>
              <a:ext uri="{FF2B5EF4-FFF2-40B4-BE49-F238E27FC236}">
                <a16:creationId xmlns:a16="http://schemas.microsoft.com/office/drawing/2014/main" id="{53411CD7-3CCB-B943-8ABF-3EAF9FC716D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63600" y="971551"/>
            <a:ext cx="5184775" cy="38893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EE62F297-ADE3-A34E-BF1C-833DF0D6E77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911976" y="1836738"/>
            <a:ext cx="2592388" cy="3024187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1976" y="971551"/>
            <a:ext cx="2592387" cy="2519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38699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3810" userDrawn="1">
          <p15:clr>
            <a:srgbClr val="FBAE40"/>
          </p15:clr>
        </p15:guide>
        <p15:guide id="3" pos="4354" userDrawn="1">
          <p15:clr>
            <a:srgbClr val="FBAE40"/>
          </p15:clr>
        </p15:guide>
        <p15:guide id="4" pos="5987">
          <p15:clr>
            <a:srgbClr val="FBAE40"/>
          </p15:clr>
        </p15:guide>
        <p15:guide id="5" orient="horz" pos="1361" userDrawn="1">
          <p15:clr>
            <a:srgbClr val="FBAE40"/>
          </p15:clr>
        </p15:guide>
        <p15:guide id="6" orient="horz" pos="1157" userDrawn="1">
          <p15:clr>
            <a:srgbClr val="FBAE40"/>
          </p15:clr>
        </p15:guide>
        <p15:guide id="7" orient="horz" pos="95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51871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">
            <a:extLst>
              <a:ext uri="{FF2B5EF4-FFF2-40B4-BE49-F238E27FC236}">
                <a16:creationId xmlns:a16="http://schemas.microsoft.com/office/drawing/2014/main" id="{B735D1F6-644E-A344-84A8-6DADA42B17A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C12E0FD-F5C7-5A48-90C2-90CBD42B1C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E73371BD-FEB3-2A41-8DB1-7867897FA8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E7C16DD1-29D6-A047-B946-70D4B416AA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971550"/>
            <a:ext cx="7561263" cy="3889376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00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600"/>
              </a:spcBef>
              <a:spcAft>
                <a:spcPts val="1800"/>
              </a:spcAft>
              <a:buNone/>
              <a:defRPr lang="sv-SE" sz="16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600"/>
              </a:spcBef>
              <a:buNone/>
              <a:defRPr lang="sv-SE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dirty="0" err="1"/>
              <a:t>Section</a:t>
            </a:r>
            <a:endParaRPr lang="sv-SE" dirty="0"/>
          </a:p>
          <a:p>
            <a:pPr lvl="1"/>
            <a:r>
              <a:rPr lang="sv-SE" dirty="0" err="1"/>
              <a:t>Preheading</a:t>
            </a:r>
            <a:endParaRPr lang="sv-SE" dirty="0"/>
          </a:p>
          <a:p>
            <a:pPr lvl="2"/>
            <a:r>
              <a:rPr lang="sv-SE" dirty="0" err="1"/>
              <a:t>Subheading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Subheading</a:t>
            </a:r>
            <a:r>
              <a:rPr lang="sv-SE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241236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 userDrawn="1">
          <p15:clr>
            <a:srgbClr val="FBAE40"/>
          </p15:clr>
        </p15:guide>
        <p15:guide id="2" pos="884" userDrawn="1">
          <p15:clr>
            <a:srgbClr val="FBAE40"/>
          </p15:clr>
        </p15:guide>
        <p15:guide id="3" pos="5647" userDrawn="1">
          <p15:clr>
            <a:srgbClr val="FBAE40"/>
          </p15:clr>
        </p15:guide>
        <p15:guide id="4" pos="54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ft">
            <a:extLst>
              <a:ext uri="{FF2B5EF4-FFF2-40B4-BE49-F238E27FC236}">
                <a16:creationId xmlns:a16="http://schemas.microsoft.com/office/drawing/2014/main" id="{00122808-01BC-AE40-9AED-5DED9DF55336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7" name="Bottom">
            <a:extLst>
              <a:ext uri="{FF2B5EF4-FFF2-40B4-BE49-F238E27FC236}">
                <a16:creationId xmlns:a16="http://schemas.microsoft.com/office/drawing/2014/main" id="{6CF9EA1E-DA1B-094C-B6CB-00E04901E9C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21" name="Right">
            <a:extLst>
              <a:ext uri="{FF2B5EF4-FFF2-40B4-BE49-F238E27FC236}">
                <a16:creationId xmlns:a16="http://schemas.microsoft.com/office/drawing/2014/main" id="{9EE2ABFF-2A35-0B4A-BDF3-07EEEEB25AFC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22" name="Top">
            <a:extLst>
              <a:ext uri="{FF2B5EF4-FFF2-40B4-BE49-F238E27FC236}">
                <a16:creationId xmlns:a16="http://schemas.microsoft.com/office/drawing/2014/main" id="{83816B44-05D0-684E-9D7D-46A12D2EE2D6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2" name="Date Placeholder">
            <a:extLst>
              <a:ext uri="{FF2B5EF4-FFF2-40B4-BE49-F238E27FC236}">
                <a16:creationId xmlns:a16="http://schemas.microsoft.com/office/drawing/2014/main" id="{885EE36A-FE6E-194F-AB5F-C915046B387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4F06706-4C3B-FA47-BAE0-7A83A12CFF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63D0BED5-D18F-BA45-9503-D9090EB6E44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2" name="RISE Logo">
            <a:extLst>
              <a:ext uri="{FF2B5EF4-FFF2-40B4-BE49-F238E27FC236}">
                <a16:creationId xmlns:a16="http://schemas.microsoft.com/office/drawing/2014/main" id="{77A8206A-18E9-0744-89FE-83B49C8820C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D4D47644-6AA3-914E-8510-2BCDF8B06F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971550"/>
            <a:ext cx="7561263" cy="3889376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0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600"/>
              </a:spcBef>
              <a:spcAft>
                <a:spcPts val="1800"/>
              </a:spcAft>
              <a:buNone/>
              <a:defRPr lang="sv-SE" sz="16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600"/>
              </a:spcBef>
              <a:buNone/>
              <a:defRPr lang="sv-SE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sz="11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sv-SE" dirty="0" err="1"/>
              <a:t>Section</a:t>
            </a:r>
            <a:endParaRPr lang="sv-SE" dirty="0"/>
          </a:p>
          <a:p>
            <a:pPr lvl="1"/>
            <a:r>
              <a:rPr lang="sv-SE" dirty="0" err="1"/>
              <a:t>Preheading</a:t>
            </a:r>
            <a:endParaRPr lang="sv-SE" dirty="0"/>
          </a:p>
          <a:p>
            <a:pPr lvl="2"/>
            <a:r>
              <a:rPr lang="sv-SE" dirty="0" err="1"/>
              <a:t>Subheading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Subheading</a:t>
            </a:r>
            <a:r>
              <a:rPr lang="sv-SE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1600448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 userDrawn="1">
          <p15:clr>
            <a:srgbClr val="FBAE40"/>
          </p15:clr>
        </p15:guide>
        <p15:guide id="2" pos="884">
          <p15:clr>
            <a:srgbClr val="FBAE40"/>
          </p15:clr>
        </p15:guide>
        <p15:guide id="3" pos="5647">
          <p15:clr>
            <a:srgbClr val="FBAE40"/>
          </p15:clr>
        </p15:guide>
        <p15:guide id="4" pos="54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">
            <a:extLst>
              <a:ext uri="{FF2B5EF4-FFF2-40B4-BE49-F238E27FC236}">
                <a16:creationId xmlns:a16="http://schemas.microsoft.com/office/drawing/2014/main" id="{B735D1F6-644E-A344-84A8-6DADA42B17A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C12E0FD-F5C7-5A48-90C2-90CBD42B1C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E73371BD-FEB3-2A41-8DB1-7867897FA8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EB233A8-5D7C-2B49-B8C3-4A90641D85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3350" y="971550"/>
            <a:ext cx="7561263" cy="3889376"/>
          </a:xfrm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1400"/>
              </a:spcBef>
              <a:spcAft>
                <a:spcPts val="1400"/>
              </a:spcAft>
              <a:buNone/>
              <a:defRPr lang="sv-SE" sz="16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buNone/>
              <a:defRPr lang="sv-SE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ctr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  <a:defRPr lang="sv-SE" sz="1200" kern="1200" dirty="0">
                <a:solidFill>
                  <a:schemeClr val="tx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4pPr>
            <a:lvl5pPr marL="0" indent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200" kern="1200" dirty="0" smtClean="0">
                <a:solidFill>
                  <a:schemeClr val="tx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5pPr>
            <a:lvl6pPr marL="0" indent="0" algn="ctr">
              <a:spcBef>
                <a:spcPts val="1600"/>
              </a:spcBef>
              <a:buNone/>
              <a:defRPr lang="sv-SE" sz="1200" kern="1200" dirty="0" smtClean="0">
                <a:solidFill>
                  <a:schemeClr val="tx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 err="1"/>
              <a:t>Quote</a:t>
            </a:r>
            <a:endParaRPr lang="sv-SE" dirty="0"/>
          </a:p>
          <a:p>
            <a:pPr lvl="1"/>
            <a:r>
              <a:rPr lang="sv-SE" dirty="0" err="1"/>
              <a:t>Preheading</a:t>
            </a:r>
            <a:endParaRPr lang="sv-SE" dirty="0"/>
          </a:p>
          <a:p>
            <a:pPr lvl="2"/>
            <a:r>
              <a:rPr lang="sv-SE" dirty="0" err="1"/>
              <a:t>Subheading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Subheading</a:t>
            </a:r>
            <a:r>
              <a:rPr lang="sv-SE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269538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>
          <p15:clr>
            <a:srgbClr val="FBAE40"/>
          </p15:clr>
        </p15:guide>
        <p15:guide id="2" pos="884">
          <p15:clr>
            <a:srgbClr val="FBAE40"/>
          </p15:clr>
        </p15:guide>
        <p15:guide id="3" pos="5647">
          <p15:clr>
            <a:srgbClr val="FBAE40"/>
          </p15:clr>
        </p15:guide>
        <p15:guide id="4" pos="54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Left">
            <a:extLst>
              <a:ext uri="{FF2B5EF4-FFF2-40B4-BE49-F238E27FC236}">
                <a16:creationId xmlns:a16="http://schemas.microsoft.com/office/drawing/2014/main" id="{BD41C7D3-04D2-6644-8638-C46778E694A4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9" name="Bottom">
            <a:extLst>
              <a:ext uri="{FF2B5EF4-FFF2-40B4-BE49-F238E27FC236}">
                <a16:creationId xmlns:a16="http://schemas.microsoft.com/office/drawing/2014/main" id="{C0F7AA80-98B5-9B4B-B1B8-B958AD4BC624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20" name="Right">
            <a:extLst>
              <a:ext uri="{FF2B5EF4-FFF2-40B4-BE49-F238E27FC236}">
                <a16:creationId xmlns:a16="http://schemas.microsoft.com/office/drawing/2014/main" id="{1952F3E8-A036-854D-80BE-941E1ECD2F0E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21" name="Top">
            <a:extLst>
              <a:ext uri="{FF2B5EF4-FFF2-40B4-BE49-F238E27FC236}">
                <a16:creationId xmlns:a16="http://schemas.microsoft.com/office/drawing/2014/main" id="{0A1C7CEA-9120-9042-A5D0-4C96CF21F7C6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2" name="Date Placeholder">
            <a:extLst>
              <a:ext uri="{FF2B5EF4-FFF2-40B4-BE49-F238E27FC236}">
                <a16:creationId xmlns:a16="http://schemas.microsoft.com/office/drawing/2014/main" id="{B735D1F6-644E-A344-84A8-6DADA42B17A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C12E0FD-F5C7-5A48-90C2-90CBD42B1C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E73371BD-FEB3-2A41-8DB1-7867897FA8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3" name="RISE Logo">
            <a:extLst>
              <a:ext uri="{FF2B5EF4-FFF2-40B4-BE49-F238E27FC236}">
                <a16:creationId xmlns:a16="http://schemas.microsoft.com/office/drawing/2014/main" id="{765099BD-1A6D-E14A-B0C9-F111E8DA3C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F8DBB34A-F296-4242-8428-85418651C7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3350" y="971550"/>
            <a:ext cx="7561263" cy="3889376"/>
          </a:xfrm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1400"/>
              </a:spcBef>
              <a:spcAft>
                <a:spcPts val="1400"/>
              </a:spcAft>
              <a:buNone/>
              <a:defRPr lang="sv-SE" sz="16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buNone/>
              <a:defRPr lang="sv-SE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ctr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  <a:defRPr lang="sv-SE" sz="1200" kern="1200" dirty="0">
                <a:solidFill>
                  <a:schemeClr val="bg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200" kern="1200" dirty="0" smtClean="0">
                <a:solidFill>
                  <a:schemeClr val="bg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lang="sv-SE" sz="1200" kern="1200" dirty="0">
                <a:solidFill>
                  <a:schemeClr val="bg1"/>
                </a:solidFill>
                <a:latin typeface="Lato" panose="020F0502020204030203" pitchFamily="34" charset="77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 err="1"/>
              <a:t>Quote</a:t>
            </a:r>
            <a:endParaRPr lang="sv-SE" dirty="0"/>
          </a:p>
          <a:p>
            <a:pPr lvl="1"/>
            <a:r>
              <a:rPr lang="sv-SE" dirty="0" err="1"/>
              <a:t>Preheading</a:t>
            </a:r>
            <a:endParaRPr lang="sv-SE" dirty="0"/>
          </a:p>
          <a:p>
            <a:pPr lvl="2"/>
            <a:r>
              <a:rPr lang="sv-SE" dirty="0" err="1"/>
              <a:t>Subheading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Subheading</a:t>
            </a:r>
            <a:r>
              <a:rPr lang="sv-SE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1749546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87">
          <p15:clr>
            <a:srgbClr val="FBAE40"/>
          </p15:clr>
        </p15:guide>
        <p15:guide id="2" pos="884">
          <p15:clr>
            <a:srgbClr val="FBAE40"/>
          </p15:clr>
        </p15:guide>
        <p15:guide id="3" pos="5647">
          <p15:clr>
            <a:srgbClr val="FBAE40"/>
          </p15:clr>
        </p15:guide>
        <p15:guide id="4" pos="5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ft">
            <a:extLst>
              <a:ext uri="{FF2B5EF4-FFF2-40B4-BE49-F238E27FC236}">
                <a16:creationId xmlns:a16="http://schemas.microsoft.com/office/drawing/2014/main" id="{BC8F45E0-A57C-DF42-8B0F-7DDC40A7B4F9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5" name="Bottom">
            <a:extLst>
              <a:ext uri="{FF2B5EF4-FFF2-40B4-BE49-F238E27FC236}">
                <a16:creationId xmlns:a16="http://schemas.microsoft.com/office/drawing/2014/main" id="{251680F7-465A-444C-B625-70AE246D2446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7" name="Right">
            <a:extLst>
              <a:ext uri="{FF2B5EF4-FFF2-40B4-BE49-F238E27FC236}">
                <a16:creationId xmlns:a16="http://schemas.microsoft.com/office/drawing/2014/main" id="{E19CCD0F-1E39-CE4F-8DC7-DE3EA8C4F69C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18" name="Top">
            <a:extLst>
              <a:ext uri="{FF2B5EF4-FFF2-40B4-BE49-F238E27FC236}">
                <a16:creationId xmlns:a16="http://schemas.microsoft.com/office/drawing/2014/main" id="{63A02D37-9417-D740-B642-8CA322DEE7C0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2" name="Date Placeholder">
            <a:extLst>
              <a:ext uri="{FF2B5EF4-FFF2-40B4-BE49-F238E27FC236}">
                <a16:creationId xmlns:a16="http://schemas.microsoft.com/office/drawing/2014/main" id="{133B0F31-52E7-E84D-BF4C-CB8AC96D05A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19587" y="6120000"/>
            <a:ext cx="865187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6A39FE3-1F53-1B45-9163-2EB24EE8EC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63936" y="6120000"/>
            <a:ext cx="345565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2629D637-758F-9946-B33C-62F15791C2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16000" y="6120000"/>
            <a:ext cx="647600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E367AF10-D2BB-4B4B-8BB8-DCB628C779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3350" y="971550"/>
            <a:ext cx="7561263" cy="3889376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70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600"/>
              </a:spcBef>
              <a:spcAft>
                <a:spcPts val="1800"/>
              </a:spcAft>
              <a:buNone/>
              <a:defRPr lang="sv-SE" sz="16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600"/>
              </a:spcBef>
              <a:buNone/>
              <a:defRPr lang="sv-SE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  <a:defRPr lang="sv-SE" sz="11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600"/>
              </a:spcBef>
              <a:buNone/>
              <a:defRPr sz="11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sv-SE" dirty="0"/>
              <a:t>Title 1</a:t>
            </a:r>
          </a:p>
          <a:p>
            <a:pPr lvl="1"/>
            <a:r>
              <a:rPr lang="sv-SE" dirty="0" err="1"/>
              <a:t>Pretitle</a:t>
            </a:r>
            <a:endParaRPr lang="sv-SE" dirty="0"/>
          </a:p>
          <a:p>
            <a:pPr lvl="2"/>
            <a:r>
              <a:rPr lang="sv-SE" dirty="0" err="1"/>
              <a:t>Subtitle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Subtitle</a:t>
            </a:r>
            <a:r>
              <a:rPr lang="sv-SE" dirty="0"/>
              <a:t> B</a:t>
            </a:r>
          </a:p>
        </p:txBody>
      </p:sp>
      <p:sp>
        <p:nvSpPr>
          <p:cNvPr id="6" name="RISE Logo">
            <a:extLst>
              <a:ext uri="{FF2B5EF4-FFF2-40B4-BE49-F238E27FC236}">
                <a16:creationId xmlns:a16="http://schemas.microsoft.com/office/drawing/2014/main" id="{FA3E12D6-3235-A941-9790-66E7174F6F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648000"/>
            <a:ext cx="756000" cy="972000"/>
          </a:xfrm>
          <a:blipFill>
            <a:blip r:embed="rId4"/>
            <a:stretch>
              <a:fillRect/>
            </a:stretch>
          </a:blipFill>
        </p:spPr>
        <p:txBody>
          <a:bodyPr lIns="108000"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05027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23">
          <p15:clr>
            <a:srgbClr val="FBAE40"/>
          </p15:clr>
        </p15:guide>
        <p15:guide id="2" orient="horz" pos="408">
          <p15:clr>
            <a:srgbClr val="FBAE40"/>
          </p15:clr>
        </p15:guide>
        <p15:guide id="3" pos="884">
          <p15:clr>
            <a:srgbClr val="FBAE40"/>
          </p15:clr>
        </p15:guide>
        <p15:guide id="4" pos="5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_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8DC4ECA7-2400-644D-ACA8-29D49C66DC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1977" y="1980925"/>
            <a:ext cx="2592386" cy="2880000"/>
          </a:xfrm>
        </p:spPr>
        <p:txBody>
          <a:bodyPr/>
          <a:lstStyle>
            <a:lvl1pPr marL="0" indent="0" algn="ctr">
              <a:spcBef>
                <a:spcPts val="1400"/>
              </a:spcBef>
              <a:buNone/>
              <a:defRPr sz="1300" b="1">
                <a:latin typeface="Roboto Mono" pitchFamily="2" charset="0"/>
                <a:ea typeface="Roboto Mono" pitchFamily="2" charset="0"/>
              </a:defRPr>
            </a:lvl1pPr>
            <a:lvl2pPr marL="0" indent="0" algn="ctr">
              <a:spcBef>
                <a:spcPts val="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2pPr>
            <a:lvl3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3pPr>
            <a:lvl4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Second level</a:t>
            </a:r>
          </a:p>
          <a:p>
            <a:pPr lvl="2"/>
            <a:r>
              <a:rPr lang="sv-SE" dirty="0"/>
              <a:t>Third level</a:t>
            </a:r>
          </a:p>
          <a:p>
            <a:pPr lvl="3"/>
            <a:r>
              <a:rPr lang="sv-SE" dirty="0"/>
              <a:t>Fourth level</a:t>
            </a:r>
          </a:p>
          <a:p>
            <a:pPr lvl="4"/>
            <a:r>
              <a:rPr lang="sv-SE" dirty="0"/>
              <a:t>Fifth level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F1915F89-F2EC-254B-AB4F-4FA0CDFD8C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87789" y="1980925"/>
            <a:ext cx="2592386" cy="2880000"/>
          </a:xfrm>
        </p:spPr>
        <p:txBody>
          <a:bodyPr/>
          <a:lstStyle>
            <a:lvl1pPr marL="0" indent="0" algn="ctr">
              <a:spcBef>
                <a:spcPts val="1400"/>
              </a:spcBef>
              <a:buNone/>
              <a:defRPr sz="1300" b="1">
                <a:latin typeface="Roboto Mono" pitchFamily="2" charset="0"/>
                <a:ea typeface="Roboto Mono" pitchFamily="2" charset="0"/>
              </a:defRPr>
            </a:lvl1pPr>
            <a:lvl2pPr marL="0" indent="0" algn="ctr">
              <a:spcBef>
                <a:spcPts val="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2pPr>
            <a:lvl3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3pPr>
            <a:lvl4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Second level</a:t>
            </a:r>
          </a:p>
          <a:p>
            <a:pPr lvl="2"/>
            <a:r>
              <a:rPr lang="sv-SE" dirty="0"/>
              <a:t>Third level</a:t>
            </a:r>
          </a:p>
          <a:p>
            <a:pPr lvl="3"/>
            <a:r>
              <a:rPr lang="sv-SE" dirty="0"/>
              <a:t>Fourth level</a:t>
            </a:r>
          </a:p>
          <a:p>
            <a:pPr lvl="4"/>
            <a:r>
              <a:rPr lang="sv-SE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2E8871E-8D2A-7D4A-89F9-337EF1FBE0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602" y="1980925"/>
            <a:ext cx="2592386" cy="2880000"/>
          </a:xfrm>
        </p:spPr>
        <p:txBody>
          <a:bodyPr/>
          <a:lstStyle>
            <a:lvl1pPr marL="0" indent="0" algn="ctr">
              <a:spcBef>
                <a:spcPts val="1400"/>
              </a:spcBef>
              <a:buNone/>
              <a:defRPr sz="1300" b="1">
                <a:latin typeface="Roboto Mono" pitchFamily="2" charset="0"/>
                <a:ea typeface="Roboto Mono" pitchFamily="2" charset="0"/>
              </a:defRPr>
            </a:lvl1pPr>
            <a:lvl2pPr marL="0" indent="0" algn="ctr">
              <a:spcBef>
                <a:spcPts val="600"/>
              </a:spcBef>
              <a:buNone/>
              <a:defRPr sz="1100">
                <a:latin typeface="Roboto Mono" pitchFamily="2" charset="0"/>
                <a:ea typeface="Roboto Mono" pitchFamily="2" charset="0"/>
              </a:defRPr>
            </a:lvl2pPr>
            <a:lvl3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3pPr>
            <a:lvl4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spcBef>
                <a:spcPts val="6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Second level</a:t>
            </a:r>
          </a:p>
          <a:p>
            <a:pPr lvl="2"/>
            <a:r>
              <a:rPr lang="sv-SE" dirty="0"/>
              <a:t>Third level</a:t>
            </a:r>
          </a:p>
          <a:p>
            <a:pPr lvl="3"/>
            <a:r>
              <a:rPr lang="sv-SE" dirty="0"/>
              <a:t>Fourth level</a:t>
            </a:r>
          </a:p>
          <a:p>
            <a:pPr lvl="4"/>
            <a:r>
              <a:rPr lang="sv-SE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166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5987" userDrawn="1">
          <p15:clr>
            <a:srgbClr val="FBAE40"/>
          </p15:clr>
        </p15:guide>
        <p15:guide id="3" pos="2177" userDrawn="1">
          <p15:clr>
            <a:srgbClr val="FBAE40"/>
          </p15:clr>
        </p15:guide>
        <p15:guide id="4" pos="2449" userDrawn="1">
          <p15:clr>
            <a:srgbClr val="FBAE40"/>
          </p15:clr>
        </p15:guide>
        <p15:guide id="5" pos="4082" userDrawn="1">
          <p15:clr>
            <a:srgbClr val="FBAE40"/>
          </p15:clr>
        </p15:guide>
        <p15:guide id="6" pos="4354" userDrawn="1">
          <p15:clr>
            <a:srgbClr val="FBAE40"/>
          </p15:clr>
        </p15:guide>
        <p15:guide id="7" pos="3129" userDrawn="1">
          <p15:clr>
            <a:srgbClr val="FBAE40"/>
          </p15:clr>
        </p15:guide>
        <p15:guide id="8" pos="3402" userDrawn="1">
          <p15:clr>
            <a:srgbClr val="FBAE40"/>
          </p15:clr>
        </p15:guide>
        <p15:guide id="9" pos="1496" userDrawn="1">
          <p15:clr>
            <a:srgbClr val="FBAE40"/>
          </p15:clr>
        </p15:guide>
        <p15:guide id="10" pos="5035" userDrawn="1">
          <p15:clr>
            <a:srgbClr val="FBAE40"/>
          </p15:clr>
        </p15:guide>
        <p15:guide id="11" pos="1224" userDrawn="1">
          <p15:clr>
            <a:srgbClr val="FBAE40"/>
          </p15:clr>
        </p15:guide>
        <p15:guide id="12" pos="530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04F0107F-F9EA-B04A-B133-B5DC7A6E7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11975" y="1980925"/>
            <a:ext cx="2592388" cy="2880000"/>
          </a:xfrm>
        </p:spPr>
        <p:txBody>
          <a:bodyPr anchor="t" anchorCtr="0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 algn="ctr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Title/info</a:t>
            </a:r>
          </a:p>
          <a:p>
            <a:pPr lvl="2"/>
            <a:r>
              <a:rPr lang="sv-SE" dirty="0"/>
              <a:t>Title/info</a:t>
            </a:r>
          </a:p>
          <a:p>
            <a:pPr lvl="3"/>
            <a:r>
              <a:rPr lang="sv-SE" dirty="0"/>
              <a:t>Title/info</a:t>
            </a:r>
          </a:p>
          <a:p>
            <a:pPr lvl="4"/>
            <a:r>
              <a:rPr lang="sv-SE" dirty="0"/>
              <a:t>Title/info</a:t>
            </a:r>
          </a:p>
          <a:p>
            <a:pPr lvl="5"/>
            <a:r>
              <a:rPr lang="sv-SE" dirty="0"/>
              <a:t>Title/info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6C535D74-FF2A-0343-9A5A-4B304F522E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87982" y="1980925"/>
            <a:ext cx="2592388" cy="2880000"/>
          </a:xfrm>
        </p:spPr>
        <p:txBody>
          <a:bodyPr anchor="t" anchorCtr="0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 algn="ctr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Title/info</a:t>
            </a:r>
          </a:p>
          <a:p>
            <a:pPr lvl="2"/>
            <a:r>
              <a:rPr lang="sv-SE" dirty="0"/>
              <a:t>Title/info</a:t>
            </a:r>
          </a:p>
          <a:p>
            <a:pPr lvl="3"/>
            <a:r>
              <a:rPr lang="sv-SE" dirty="0"/>
              <a:t>Title/info</a:t>
            </a:r>
          </a:p>
          <a:p>
            <a:pPr lvl="4"/>
            <a:r>
              <a:rPr lang="sv-SE" dirty="0"/>
              <a:t>Title/info</a:t>
            </a:r>
          </a:p>
          <a:p>
            <a:pPr lvl="5"/>
            <a:r>
              <a:rPr lang="sv-SE" dirty="0"/>
              <a:t>Title/info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343D9D3-1687-1D41-9092-8D9E6C4E38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600" y="1980925"/>
            <a:ext cx="2592388" cy="2880000"/>
          </a:xfrm>
        </p:spPr>
        <p:txBody>
          <a:bodyPr anchor="t" anchorCtr="0"/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+mj-lt"/>
              </a:defRPr>
            </a:lvl1pPr>
            <a:lvl2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2pPr>
            <a:lvl3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sz="900" cap="none" spc="0" baseline="0">
                <a:latin typeface="Roboto Mono" pitchFamily="2" charset="0"/>
                <a:ea typeface="Roboto Mono" pitchFamily="2" charset="0"/>
              </a:defRPr>
            </a:lvl4pPr>
            <a:lvl5pPr marL="0" indent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 algn="ctr">
              <a:lnSpc>
                <a:spcPct val="120000"/>
              </a:lnSpc>
              <a:spcBef>
                <a:spcPts val="600"/>
              </a:spcBef>
              <a:buNone/>
              <a:defRPr lang="sv-SE" sz="900" kern="1200" cap="none" spc="0" baseline="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6pPr>
          </a:lstStyle>
          <a:p>
            <a:pPr lvl="0"/>
            <a:r>
              <a:rPr lang="sv-SE" dirty="0"/>
              <a:t>Name</a:t>
            </a:r>
          </a:p>
          <a:p>
            <a:pPr lvl="1"/>
            <a:r>
              <a:rPr lang="sv-SE" dirty="0"/>
              <a:t>Title/info</a:t>
            </a:r>
          </a:p>
          <a:p>
            <a:pPr lvl="2"/>
            <a:r>
              <a:rPr lang="sv-SE" dirty="0"/>
              <a:t>Title/info</a:t>
            </a:r>
          </a:p>
          <a:p>
            <a:pPr lvl="3"/>
            <a:r>
              <a:rPr lang="sv-SE" dirty="0"/>
              <a:t>Title/info</a:t>
            </a:r>
          </a:p>
          <a:p>
            <a:pPr lvl="4"/>
            <a:r>
              <a:rPr lang="sv-SE" dirty="0"/>
              <a:t>Title/info</a:t>
            </a:r>
          </a:p>
          <a:p>
            <a:pPr lvl="5"/>
            <a:r>
              <a:rPr lang="sv-SE" dirty="0"/>
              <a:t>Title/info</a:t>
            </a:r>
          </a:p>
        </p:txBody>
      </p:sp>
    </p:spTree>
    <p:extLst>
      <p:ext uri="{BB962C8B-B14F-4D97-AF65-F5344CB8AC3E}">
        <p14:creationId xmlns:p14="http://schemas.microsoft.com/office/powerpoint/2010/main" val="640087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3" pos="2177">
          <p15:clr>
            <a:srgbClr val="FBAE40"/>
          </p15:clr>
        </p15:guide>
        <p15:guide id="4" pos="2449">
          <p15:clr>
            <a:srgbClr val="FBAE40"/>
          </p15:clr>
        </p15:guide>
        <p15:guide id="5" pos="4082">
          <p15:clr>
            <a:srgbClr val="FBAE40"/>
          </p15:clr>
        </p15:guide>
        <p15:guide id="6" pos="4354">
          <p15:clr>
            <a:srgbClr val="FBAE40"/>
          </p15:clr>
        </p15:guide>
        <p15:guide id="7" pos="3129">
          <p15:clr>
            <a:srgbClr val="FBAE40"/>
          </p15:clr>
        </p15:guide>
        <p15:guide id="8" pos="3402">
          <p15:clr>
            <a:srgbClr val="FBAE40"/>
          </p15:clr>
        </p15:guide>
        <p15:guide id="9" pos="1496" userDrawn="1">
          <p15:clr>
            <a:srgbClr val="FBAE40"/>
          </p15:clr>
        </p15:guide>
        <p15:guide id="10" pos="5035" userDrawn="1">
          <p15:clr>
            <a:srgbClr val="FBAE40"/>
          </p15:clr>
        </p15:guide>
        <p15:guide id="11" pos="1224" userDrawn="1">
          <p15:clr>
            <a:srgbClr val="FBAE40"/>
          </p15:clr>
        </p15:guide>
        <p15:guide id="12" pos="530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es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ayout">
            <a:extLst>
              <a:ext uri="{FF2B5EF4-FFF2-40B4-BE49-F238E27FC236}">
                <a16:creationId xmlns:a16="http://schemas.microsoft.com/office/drawing/2014/main" id="{5A351F88-813A-B944-9254-87E03130C6BC}"/>
              </a:ext>
            </a:extLst>
          </p:cNvPr>
          <p:cNvSpPr txBox="1"/>
          <p:nvPr userDrawn="1"/>
        </p:nvSpPr>
        <p:spPr>
          <a:xfrm>
            <a:off x="863600" y="-576000"/>
            <a:ext cx="8640763" cy="21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sv-SE" sz="1100" b="1" noProof="0" dirty="0">
                <a:latin typeface="Roboto Mono" pitchFamily="2" charset="0"/>
                <a:ea typeface="Roboto Mono" pitchFamily="2" charset="0"/>
              </a:rPr>
              <a:t>Text boxes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BB9A17BD-A19C-6B47-84B6-25639A3D07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8581" y="971550"/>
            <a:ext cx="2592388" cy="1767032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1000"/>
              </a:spcAft>
              <a:buNone/>
              <a:defRPr sz="900" b="1" cap="all" baseline="0">
                <a:latin typeface="Roboto Mono" pitchFamily="2" charset="0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396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>
                <a:latin typeface="Roboto Mono" pitchFamily="2" charset="0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9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DB43ED-2CDF-F349-BBF6-4E815DF637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600" y="972108"/>
            <a:ext cx="2592388" cy="1351854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1800">
                <a:latin typeface="+mj-lt"/>
                <a:ea typeface="Roboto Mono" pitchFamily="2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1600" b="0" cap="none" baseline="0">
                <a:latin typeface="+mj-lt"/>
                <a:ea typeface="Roboto Mono" pitchFamily="2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1400">
                <a:latin typeface="+mj-lt"/>
                <a:ea typeface="Roboto Mono" pitchFamily="2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1200">
                <a:latin typeface="+mj-lt"/>
                <a:ea typeface="Roboto Mono" pitchFamily="2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1000">
                <a:latin typeface="+mj-lt"/>
                <a:ea typeface="Roboto Mono" pitchFamily="2" charset="0"/>
              </a:defRPr>
            </a:lvl5pPr>
          </a:lstStyle>
          <a:p>
            <a:pPr lvl="0"/>
            <a:r>
              <a:rPr lang="sv-SE" dirty="0"/>
              <a:t>NNN</a:t>
            </a:r>
          </a:p>
          <a:p>
            <a:pPr lvl="1"/>
            <a:r>
              <a:rPr lang="sv-SE" dirty="0"/>
              <a:t>NNN</a:t>
            </a:r>
          </a:p>
          <a:p>
            <a:pPr lvl="2"/>
            <a:r>
              <a:rPr lang="sv-SE" dirty="0"/>
              <a:t>NNN</a:t>
            </a:r>
          </a:p>
          <a:p>
            <a:pPr lvl="3"/>
            <a:r>
              <a:rPr lang="sv-SE" dirty="0"/>
              <a:t>NNN</a:t>
            </a:r>
          </a:p>
          <a:p>
            <a:pPr lvl="4"/>
            <a:r>
              <a:rPr lang="sv-SE" dirty="0"/>
              <a:t>NNN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752E2E4C-3386-CC40-9429-49C2B2537B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13562" y="971550"/>
            <a:ext cx="2592388" cy="1651360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sv-SE" sz="900" kern="1200" dirty="0">
                <a:solidFill>
                  <a:schemeClr val="tx1"/>
                </a:solidFill>
                <a:latin typeface="+mn-lt"/>
                <a:ea typeface="Roboto Mono" pitchFamily="2" charset="0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  <a:defRPr sz="1200" b="0" cap="none" baseline="0">
                <a:latin typeface="+mj-lt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lang="sv-SE" sz="900" kern="1200" dirty="0">
                <a:solidFill>
                  <a:schemeClr val="tx1"/>
                </a:solidFill>
                <a:latin typeface="+mn-lt"/>
                <a:ea typeface="Roboto Mono" pitchFamily="2" charset="0"/>
                <a:cs typeface="+mn-cs"/>
              </a:defRPr>
            </a:lvl3pPr>
            <a:lvl4pPr marL="396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900">
                <a:latin typeface="+mn-lt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900">
                <a:latin typeface="+mn-lt"/>
                <a:ea typeface="Roboto Mono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">
            <a:extLst>
              <a:ext uri="{FF2B5EF4-FFF2-40B4-BE49-F238E27FC236}">
                <a16:creationId xmlns:a16="http://schemas.microsoft.com/office/drawing/2014/main" id="{1C932B57-C404-BD4A-9A4D-3CD67ABE1E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88581" y="3093893"/>
            <a:ext cx="2592388" cy="1482724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sv-SE" sz="7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800"/>
              </a:spcAft>
              <a:buNone/>
              <a:defRPr sz="700" b="1" cap="all" baseline="0">
                <a:latin typeface="Roboto Mono" pitchFamily="2" charset="0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–"/>
              <a:defRPr lang="sv-SE" sz="7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3pPr>
            <a:lvl4pPr marL="396000" indent="-1080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700">
                <a:latin typeface="Roboto Mono" pitchFamily="2" charset="0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–"/>
              <a:defRPr sz="700"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">
            <a:extLst>
              <a:ext uri="{FF2B5EF4-FFF2-40B4-BE49-F238E27FC236}">
                <a16:creationId xmlns:a16="http://schemas.microsoft.com/office/drawing/2014/main" id="{023332B4-ADF6-224A-956A-32581597CE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913562" y="3093893"/>
            <a:ext cx="2592388" cy="1327360"/>
          </a:xfrm>
          <a:solidFill>
            <a:schemeClr val="bg1"/>
          </a:solidFill>
        </p:spPr>
        <p:txBody>
          <a:bodyPr lIns="216000" tIns="216000" rIns="216000" bIns="216000">
            <a:spAutoFit/>
          </a:bodyPr>
          <a:lstStyle>
            <a:lvl1pPr marL="108000" indent="-108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sv-SE" sz="700" kern="1200" dirty="0">
                <a:solidFill>
                  <a:schemeClr val="tx1"/>
                </a:solidFill>
                <a:latin typeface="+mn-lt"/>
                <a:ea typeface="Roboto Mono" pitchFamily="2" charset="0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  <a:defRPr sz="1000" b="0" cap="none" baseline="0">
                <a:latin typeface="+mj-lt"/>
                <a:ea typeface="Roboto Mono" pitchFamily="2" charset="0"/>
              </a:defRPr>
            </a:lvl2pPr>
            <a:lvl3pPr marL="252000" indent="-108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lang="sv-SE" sz="700" kern="1200" dirty="0">
                <a:solidFill>
                  <a:schemeClr val="tx1"/>
                </a:solidFill>
                <a:latin typeface="+mn-lt"/>
                <a:ea typeface="Roboto Mono" pitchFamily="2" charset="0"/>
                <a:cs typeface="+mn-cs"/>
              </a:defRPr>
            </a:lvl3pPr>
            <a:lvl4pPr marL="396000" indent="-108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700">
                <a:latin typeface="+mn-lt"/>
                <a:ea typeface="Roboto Mono" pitchFamily="2" charset="0"/>
              </a:defRPr>
            </a:lvl4pPr>
            <a:lvl5pPr marL="540000" indent="-1080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700">
                <a:latin typeface="+mn-lt"/>
                <a:ea typeface="Roboto Mono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5263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5987">
          <p15:clr>
            <a:srgbClr val="FBAE40"/>
          </p15:clr>
        </p15:guide>
        <p15:guide id="5" pos="4354">
          <p15:clr>
            <a:srgbClr val="FBAE40"/>
          </p15:clr>
        </p15:guide>
        <p15:guide id="6" pos="4082">
          <p15:clr>
            <a:srgbClr val="FBAE40"/>
          </p15:clr>
        </p15:guide>
        <p15:guide id="7" pos="2449">
          <p15:clr>
            <a:srgbClr val="FBAE40"/>
          </p15:clr>
        </p15:guide>
        <p15:guide id="8" pos="21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2FB09026-6062-0B46-92FE-B53276F10D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84776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50E9A77C-BC1A-F14E-8261-E6C9ECCF20A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319587" y="6120000"/>
            <a:ext cx="865187" cy="216000"/>
          </a:xfrm>
        </p:spPr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9D42AACB-58F0-764A-9EB5-B05CF488E5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63936" y="6120000"/>
            <a:ext cx="3455651" cy="216000"/>
          </a:xfrm>
        </p:spPr>
        <p:txBody>
          <a:bodyPr/>
          <a:lstStyle/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AB87AFF9-56E7-9340-8730-56AC0703CA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16000" y="6120000"/>
            <a:ext cx="647600" cy="216000"/>
          </a:xfrm>
        </p:spPr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0ADC0B7E-AD41-E54C-8F3D-4721D15112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601" y="971550"/>
            <a:ext cx="3455988" cy="3889376"/>
          </a:xfrm>
        </p:spPr>
        <p:txBody>
          <a:bodyPr anchor="ctr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00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200"/>
              </a:spcBef>
              <a:spcAft>
                <a:spcPts val="1400"/>
              </a:spcAft>
              <a:buNone/>
              <a:defRPr lang="sv-SE" sz="1400" kern="1200" cap="all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lang="sv-SE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200"/>
              </a:spcBef>
              <a:buNone/>
              <a:defRPr sz="900"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dirty="0" err="1"/>
              <a:t>Title</a:t>
            </a:r>
            <a:endParaRPr lang="sv-SE" dirty="0"/>
          </a:p>
          <a:p>
            <a:pPr lvl="1"/>
            <a:r>
              <a:rPr lang="sv-SE" dirty="0"/>
              <a:t>PRETITLE</a:t>
            </a:r>
          </a:p>
          <a:p>
            <a:pPr lvl="2"/>
            <a:r>
              <a:rPr lang="sv-SE" dirty="0" err="1"/>
              <a:t>Subtitle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Subtitle</a:t>
            </a:r>
            <a:r>
              <a:rPr lang="sv-SE" dirty="0"/>
              <a:t> B</a:t>
            </a:r>
          </a:p>
        </p:txBody>
      </p:sp>
      <p:sp>
        <p:nvSpPr>
          <p:cNvPr id="15" name="RISE Logo">
            <a:extLst>
              <a:ext uri="{FF2B5EF4-FFF2-40B4-BE49-F238E27FC236}">
                <a16:creationId xmlns:a16="http://schemas.microsoft.com/office/drawing/2014/main" id="{D2663D8C-D1CB-034A-A941-C2552CF8136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648000"/>
            <a:ext cx="756000" cy="972000"/>
          </a:xfrm>
          <a:blipFill>
            <a:blip r:embed="rId2"/>
            <a:stretch>
              <a:fillRect/>
            </a:stretch>
          </a:blipFill>
        </p:spPr>
        <p:txBody>
          <a:bodyPr lIns="108000"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18724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 userDrawn="1">
          <p15:clr>
            <a:srgbClr val="FBAE40"/>
          </p15:clr>
        </p15:guide>
        <p15:guide id="2" pos="2721" userDrawn="1">
          <p15:clr>
            <a:srgbClr val="FBAE40"/>
          </p15:clr>
        </p15:guide>
        <p15:guide id="3" orient="horz" pos="408" userDrawn="1">
          <p15:clr>
            <a:srgbClr val="FBAE40"/>
          </p15:clr>
        </p15:guide>
        <p15:guide id="4" pos="6123" userDrawn="1">
          <p15:clr>
            <a:srgbClr val="FBAE40"/>
          </p15:clr>
        </p15:guide>
        <p15:guide id="5" pos="564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_Dark">
    <p:bg>
      <p:bgPr>
        <a:solidFill>
          <a:srgbClr val="0E4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87976A00-EF04-054C-8A5A-A7AD8D12FA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84776" y="0"/>
            <a:ext cx="5183188" cy="583247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sv-SE" dirty="0"/>
              <a:t>ⓘ</a:t>
            </a:r>
            <a:br>
              <a:rPr lang="sv-SE" dirty="0"/>
            </a:br>
            <a:r>
              <a:rPr lang="sv-SE" dirty="0"/>
              <a:t>LÄGG TILL BILD: </a:t>
            </a:r>
            <a:br>
              <a:rPr lang="sv-SE" dirty="0"/>
            </a:br>
            <a:r>
              <a:rPr lang="sv-SE" dirty="0"/>
              <a:t>Klicka på ikonen eller dra in en bild på sidan.</a:t>
            </a: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br>
              <a:rPr lang="sv-SE" dirty="0"/>
            </a:br>
            <a:r>
              <a:rPr lang="sv-SE" dirty="0"/>
              <a:t>ADD IMAGE: </a:t>
            </a:r>
            <a:br>
              <a:rPr lang="sv-SE" dirty="0"/>
            </a:br>
            <a:r>
              <a:rPr lang="sv-SE" dirty="0" err="1"/>
              <a:t>Click</a:t>
            </a:r>
            <a:r>
              <a:rPr lang="sv-SE" dirty="0"/>
              <a:t> the </a:t>
            </a:r>
            <a:r>
              <a:rPr lang="sv-SE" dirty="0" err="1"/>
              <a:t>icon</a:t>
            </a:r>
            <a:r>
              <a:rPr lang="sv-SE" dirty="0"/>
              <a:t> or drag an image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slide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50E9A77C-BC1A-F14E-8261-E6C9ECCF20A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319587" y="6120000"/>
            <a:ext cx="865187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9D42AACB-58F0-764A-9EB5-B05CF488E5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63936" y="6120000"/>
            <a:ext cx="345565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RISE — Research Institutes of Sweden</a:t>
            </a:r>
            <a:endParaRPr lang="sv-SE" dirty="0"/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AB87AFF9-56E7-9340-8730-56AC0703CA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16000" y="6120000"/>
            <a:ext cx="647600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E6C825F6-B2E7-4A4A-9066-2626C5FF9A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601" y="971550"/>
            <a:ext cx="3455988" cy="3889376"/>
          </a:xfrm>
        </p:spPr>
        <p:txBody>
          <a:bodyPr anchor="ctr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1200"/>
              </a:spcBef>
              <a:spcAft>
                <a:spcPts val="1400"/>
              </a:spcAft>
              <a:buNone/>
              <a:defRPr lang="sv-SE" sz="1400" kern="1200" cap="all" spc="10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lang="sv-SE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4pPr>
            <a:lvl5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lang="sv-SE" sz="900" kern="1200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+mn-cs"/>
              </a:defRPr>
            </a:lvl5pPr>
            <a:lvl6pPr marL="0" indent="0">
              <a:spcBef>
                <a:spcPts val="1200"/>
              </a:spcBef>
              <a:buNone/>
              <a:defRPr sz="9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6pPr>
          </a:lstStyle>
          <a:p>
            <a:pPr lvl="0"/>
            <a:r>
              <a:rPr lang="sv-SE" dirty="0" err="1"/>
              <a:t>Title</a:t>
            </a:r>
            <a:endParaRPr lang="sv-SE" dirty="0"/>
          </a:p>
          <a:p>
            <a:pPr lvl="1"/>
            <a:r>
              <a:rPr lang="sv-SE" dirty="0"/>
              <a:t>PRETITLE</a:t>
            </a:r>
          </a:p>
          <a:p>
            <a:pPr lvl="2"/>
            <a:r>
              <a:rPr lang="sv-SE" dirty="0" err="1"/>
              <a:t>Subtitle</a:t>
            </a:r>
            <a:r>
              <a:rPr lang="sv-SE" dirty="0"/>
              <a:t> A</a:t>
            </a:r>
          </a:p>
          <a:p>
            <a:pPr lvl="3"/>
            <a:r>
              <a:rPr lang="sv-SE" dirty="0" err="1"/>
              <a:t>Subtitle</a:t>
            </a:r>
            <a:r>
              <a:rPr lang="sv-SE" dirty="0"/>
              <a:t> B</a:t>
            </a:r>
          </a:p>
        </p:txBody>
      </p:sp>
      <p:sp>
        <p:nvSpPr>
          <p:cNvPr id="11" name="RISE Logo">
            <a:extLst>
              <a:ext uri="{FF2B5EF4-FFF2-40B4-BE49-F238E27FC236}">
                <a16:creationId xmlns:a16="http://schemas.microsoft.com/office/drawing/2014/main" id="{BB191A8F-BF25-A54E-A1C9-E3E04EBDE4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648000"/>
            <a:ext cx="756000" cy="972000"/>
          </a:xfrm>
          <a:blipFill>
            <a:blip r:embed="rId2"/>
            <a:stretch>
              <a:fillRect/>
            </a:stretch>
          </a:blipFill>
        </p:spPr>
        <p:txBody>
          <a:bodyPr lIns="108000"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09533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orient="horz" pos="408">
          <p15:clr>
            <a:srgbClr val="FBAE40"/>
          </p15:clr>
        </p15:guide>
        <p15:guide id="4" pos="6123">
          <p15:clr>
            <a:srgbClr val="FBAE40"/>
          </p15:clr>
        </p15:guide>
        <p15:guide id="5" pos="564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E471068A-33BF-6D48-922E-DC163FE6CC7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403350" y="2268537"/>
            <a:ext cx="7561263" cy="2592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000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58537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 userDrawn="1">
          <p15:clr>
            <a:srgbClr val="FBAE40"/>
          </p15:clr>
        </p15:guide>
        <p15:guide id="2" pos="5647" userDrawn="1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orient="horz" pos="142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Headlin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7"/>
            <a:ext cx="3455988" cy="38893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AEA54434-2F98-6D43-A103-5DDFE27B40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4775" y="971550"/>
            <a:ext cx="4319588" cy="38893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1926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4" pos="5987" userDrawn="1">
          <p15:clr>
            <a:srgbClr val="FBAE40"/>
          </p15:clr>
        </p15:guide>
        <p15:guide id="5" pos="2177" userDrawn="1">
          <p15:clr>
            <a:srgbClr val="FBAE40"/>
          </p15:clr>
        </p15:guide>
        <p15:guide id="6" pos="381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Text Placeholder Right">
            <a:extLst>
              <a:ext uri="{FF2B5EF4-FFF2-40B4-BE49-F238E27FC236}">
                <a16:creationId xmlns:a16="http://schemas.microsoft.com/office/drawing/2014/main" id="{9A7193F6-0684-734A-8AE4-F420E8FD0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675" y="2268679"/>
            <a:ext cx="3563938" cy="25922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Left">
            <a:extLst>
              <a:ext uri="{FF2B5EF4-FFF2-40B4-BE49-F238E27FC236}">
                <a16:creationId xmlns:a16="http://schemas.microsoft.com/office/drawing/2014/main" id="{E2A73563-99E2-5F49-AAFA-B2AAD75C0640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1403351" y="2268538"/>
            <a:ext cx="3563938" cy="2591462"/>
          </a:xfrm>
        </p:spPr>
        <p:txBody>
          <a:bodyPr numCol="1" spcCol="432000"/>
          <a:lstStyle/>
          <a:p>
            <a:pPr lvl="0"/>
            <a:r>
              <a:rPr lang="sv-SE" dirty="0"/>
              <a:t>Edit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000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12736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orient="horz" pos="1429" userDrawn="1">
          <p15:clr>
            <a:srgbClr val="FBAE40"/>
          </p15:clr>
        </p15:guide>
        <p15:guide id="5" pos="3129" userDrawn="1">
          <p15:clr>
            <a:srgbClr val="FBAE40"/>
          </p15:clr>
        </p15:guide>
        <p15:guide id="6" pos="34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53577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84">
          <p15:clr>
            <a:srgbClr val="FBAE40"/>
          </p15:clr>
        </p15:guide>
        <p15:guide id="2" pos="5647">
          <p15:clr>
            <a:srgbClr val="FBAE40"/>
          </p15:clr>
        </p15:guide>
        <p15:guide id="3" orient="horz" pos="1134" userDrawn="1">
          <p15:clr>
            <a:srgbClr val="FBAE40"/>
          </p15:clr>
        </p15:guide>
        <p15:guide id="4" pos="544" userDrawn="1">
          <p15:clr>
            <a:srgbClr val="FBAE40"/>
          </p15:clr>
        </p15:guide>
        <p15:guide id="5" pos="598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mpa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Background">
            <a:extLst>
              <a:ext uri="{FF2B5EF4-FFF2-40B4-BE49-F238E27FC236}">
                <a16:creationId xmlns:a16="http://schemas.microsoft.com/office/drawing/2014/main" id="{836890BF-E557-364C-AB0C-63EAE0A8D1BA}"/>
              </a:ext>
            </a:extLst>
          </p:cNvPr>
          <p:cNvSpPr/>
          <p:nvPr userDrawn="1"/>
        </p:nvSpPr>
        <p:spPr>
          <a:xfrm>
            <a:off x="0" y="-1"/>
            <a:ext cx="5184776" cy="5832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Date Placeholder">
            <a:extLst>
              <a:ext uri="{FF2B5EF4-FFF2-40B4-BE49-F238E27FC236}">
                <a16:creationId xmlns:a16="http://schemas.microsoft.com/office/drawing/2014/main" id="{EFE3E3EB-E653-C04E-BF48-2731DFAB47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82B3C4A-2BF9-B742-BB03-F9788C58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 dirty="0"/>
              <a:t>RISE — Research Institutes of Sweden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5F4501F-0A6C-EC45-973E-F01984BA2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1" name="Text Placeholder RIght">
            <a:extLst>
              <a:ext uri="{FF2B5EF4-FFF2-40B4-BE49-F238E27FC236}">
                <a16:creationId xmlns:a16="http://schemas.microsoft.com/office/drawing/2014/main" id="{5BAEDD3A-E497-8646-BFF7-9AD06B5FCEA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612" y="1979612"/>
            <a:ext cx="3455989" cy="2880513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Placeholder Right">
            <a:extLst>
              <a:ext uri="{FF2B5EF4-FFF2-40B4-BE49-F238E27FC236}">
                <a16:creationId xmlns:a16="http://schemas.microsoft.com/office/drawing/2014/main" id="{B80F50FB-A340-FB45-B729-8E7706E339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8375" y="971549"/>
            <a:ext cx="3455988" cy="288000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latin typeface="+mj-lt"/>
                <a:ea typeface="Roboto Mono" pitchFamily="2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None/>
              <a:defRPr sz="2800" b="1" cap="none" baseline="0">
                <a:latin typeface="+mj-lt"/>
                <a:ea typeface="Roboto Mono" pitchFamily="2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latin typeface="+mj-lt"/>
                <a:ea typeface="Roboto Mono" pitchFamily="2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latin typeface="+mj-lt"/>
                <a:ea typeface="Roboto Mono" pitchFamily="2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latin typeface="+mj-lt"/>
                <a:ea typeface="Roboto Mono" pitchFamily="2" charset="0"/>
              </a:defRPr>
            </a:lvl5pPr>
          </a:lstStyle>
          <a:p>
            <a:pPr lvl="0"/>
            <a:r>
              <a:rPr lang="sv-SE" dirty="0"/>
              <a:t>Heading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D5CDD2C2-7113-DD4E-8D07-C739ADF14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48375" y="1979612"/>
            <a:ext cx="3455989" cy="2880513"/>
          </a:xfrm>
        </p:spPr>
        <p:txBody>
          <a:bodyPr/>
          <a:lstStyle>
            <a:lvl1pPr marL="180000" indent="-180000">
              <a:defRPr sz="1400"/>
            </a:lvl1pPr>
            <a:lvl2pPr marL="432000" indent="-180000">
              <a:defRPr sz="1400"/>
            </a:lvl2pPr>
            <a:lvl3pPr marL="648000" indent="-180000">
              <a:defRPr sz="1400"/>
            </a:lvl3pPr>
            <a:lvl4pPr marL="864000" indent="-180000">
              <a:defRPr sz="1400"/>
            </a:lvl4pPr>
            <a:lvl5pPr marL="1080000" indent="-180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DA43E18-D929-CD43-BB12-47BD8DB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971549"/>
            <a:ext cx="3456000" cy="288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60438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4">
          <p15:clr>
            <a:srgbClr val="FBAE40"/>
          </p15:clr>
        </p15:guide>
        <p15:guide id="2" pos="2721">
          <p15:clr>
            <a:srgbClr val="FBAE40"/>
          </p15:clr>
        </p15:guide>
        <p15:guide id="3" pos="3810" userDrawn="1">
          <p15:clr>
            <a:srgbClr val="FBAE40"/>
          </p15:clr>
        </p15:guide>
        <p15:guide id="4" pos="5987" userDrawn="1">
          <p15:clr>
            <a:srgbClr val="FBAE40"/>
          </p15:clr>
        </p15:guide>
        <p15:guide id="5" orient="horz" pos="1474" userDrawn="1">
          <p15:clr>
            <a:srgbClr val="FBAE40"/>
          </p15:clr>
        </p15:guide>
        <p15:guide id="6" orient="horz" pos="1247" userDrawn="1">
          <p15:clr>
            <a:srgbClr val="FBAE40"/>
          </p15:clr>
        </p15:guide>
        <p15:guide id="7" orient="horz" pos="102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Left">
            <a:extLst>
              <a:ext uri="{FF2B5EF4-FFF2-40B4-BE49-F238E27FC236}">
                <a16:creationId xmlns:a16="http://schemas.microsoft.com/office/drawing/2014/main" id="{BA398CB1-A590-2242-93E4-A5A30307C455}"/>
              </a:ext>
            </a:extLst>
          </p:cNvPr>
          <p:cNvPicPr>
            <a:picLocks/>
          </p:cNvPicPr>
          <p:nvPr userDrawn="1"/>
        </p:nvPicPr>
        <p:blipFill>
          <a:blip r:embed="rId24"/>
          <a:srcRect/>
          <a:stretch/>
        </p:blipFill>
        <p:spPr>
          <a:xfrm>
            <a:off x="-355764" y="1593"/>
            <a:ext cx="355764" cy="5832000"/>
          </a:xfrm>
          <a:prstGeom prst="rect">
            <a:avLst/>
          </a:prstGeom>
        </p:spPr>
      </p:pic>
      <p:pic>
        <p:nvPicPr>
          <p:cNvPr id="12" name="Bottom">
            <a:extLst>
              <a:ext uri="{FF2B5EF4-FFF2-40B4-BE49-F238E27FC236}">
                <a16:creationId xmlns:a16="http://schemas.microsoft.com/office/drawing/2014/main" id="{3C8C0F28-4DE8-EF48-AE1E-CE79AD66C96D}"/>
              </a:ext>
            </a:extLst>
          </p:cNvPr>
          <p:cNvPicPr>
            <a:picLocks/>
          </p:cNvPicPr>
          <p:nvPr userDrawn="1"/>
        </p:nvPicPr>
        <p:blipFill>
          <a:blip r:embed="rId25"/>
          <a:stretch>
            <a:fillRect/>
          </a:stretch>
        </p:blipFill>
        <p:spPr>
          <a:xfrm flipV="1">
            <a:off x="0" y="5833593"/>
            <a:ext cx="10368000" cy="360000"/>
          </a:xfrm>
          <a:prstGeom prst="rect">
            <a:avLst/>
          </a:prstGeom>
        </p:spPr>
      </p:pic>
      <p:pic>
        <p:nvPicPr>
          <p:cNvPr id="18" name="Right">
            <a:extLst>
              <a:ext uri="{FF2B5EF4-FFF2-40B4-BE49-F238E27FC236}">
                <a16:creationId xmlns:a16="http://schemas.microsoft.com/office/drawing/2014/main" id="{3B1E7DAD-34CE-924B-B686-2C241696AF19}"/>
              </a:ext>
            </a:extLst>
          </p:cNvPr>
          <p:cNvPicPr>
            <a:picLocks/>
          </p:cNvPicPr>
          <p:nvPr userDrawn="1"/>
        </p:nvPicPr>
        <p:blipFill>
          <a:blip r:embed="rId24"/>
          <a:srcRect/>
          <a:stretch/>
        </p:blipFill>
        <p:spPr>
          <a:xfrm flipH="1">
            <a:off x="10372236" y="1593"/>
            <a:ext cx="355764" cy="5832000"/>
          </a:xfrm>
          <a:prstGeom prst="rect">
            <a:avLst/>
          </a:prstGeom>
        </p:spPr>
      </p:pic>
      <p:pic>
        <p:nvPicPr>
          <p:cNvPr id="8" name="Top">
            <a:extLst>
              <a:ext uri="{FF2B5EF4-FFF2-40B4-BE49-F238E27FC236}">
                <a16:creationId xmlns:a16="http://schemas.microsoft.com/office/drawing/2014/main" id="{202D5BB4-6243-AB43-8377-62AE9A5C7858}"/>
              </a:ext>
            </a:extLst>
          </p:cNvPr>
          <p:cNvPicPr>
            <a:picLocks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0" y="-360000"/>
            <a:ext cx="10368000" cy="360000"/>
          </a:xfrm>
          <a:prstGeom prst="rect">
            <a:avLst/>
          </a:prstGeom>
        </p:spPr>
      </p:pic>
      <p:sp>
        <p:nvSpPr>
          <p:cNvPr id="13" name="RISE logo">
            <a:extLst>
              <a:ext uri="{FF2B5EF4-FFF2-40B4-BE49-F238E27FC236}">
                <a16:creationId xmlns:a16="http://schemas.microsoft.com/office/drawing/2014/main" id="{AF99272C-642F-0B40-968D-4CA2CA098D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20063" y="5063451"/>
            <a:ext cx="432000" cy="553124"/>
          </a:xfrm>
          <a:custGeom>
            <a:avLst/>
            <a:gdLst>
              <a:gd name="T0" fmla="*/ 7437 w 7438"/>
              <a:gd name="T1" fmla="*/ 9422 h 9525"/>
              <a:gd name="T2" fmla="*/ 5200 w 7438"/>
              <a:gd name="T3" fmla="*/ 8578 h 9525"/>
              <a:gd name="T4" fmla="*/ 7302 w 7438"/>
              <a:gd name="T5" fmla="*/ 7460 h 9525"/>
              <a:gd name="T6" fmla="*/ 5200 w 7438"/>
              <a:gd name="T7" fmla="*/ 6681 h 9525"/>
              <a:gd name="T8" fmla="*/ 7437 w 7438"/>
              <a:gd name="T9" fmla="*/ 5703 h 9525"/>
              <a:gd name="T10" fmla="*/ 4197 w 7438"/>
              <a:gd name="T11" fmla="*/ 4861 h 9525"/>
              <a:gd name="T12" fmla="*/ 6260 w 7438"/>
              <a:gd name="T13" fmla="*/ 3385 h 9525"/>
              <a:gd name="T14" fmla="*/ 7437 w 7438"/>
              <a:gd name="T15" fmla="*/ 4561 h 9525"/>
              <a:gd name="T16" fmla="*/ 6260 w 7438"/>
              <a:gd name="T17" fmla="*/ 3385 h 9525"/>
              <a:gd name="T18" fmla="*/ 3055 w 7438"/>
              <a:gd name="T19" fmla="*/ 1412 h 9525"/>
              <a:gd name="T20" fmla="*/ 1266 w 7438"/>
              <a:gd name="T21" fmla="*/ 779 h 9525"/>
              <a:gd name="T22" fmla="*/ 2365 w 7438"/>
              <a:gd name="T23" fmla="*/ 2064 h 9525"/>
              <a:gd name="T24" fmla="*/ 3055 w 7438"/>
              <a:gd name="T25" fmla="*/ 1412 h 9525"/>
              <a:gd name="T26" fmla="*/ 4000 w 7438"/>
              <a:gd name="T27" fmla="*/ 3482 h 9525"/>
              <a:gd name="T28" fmla="*/ 3190 w 7438"/>
              <a:gd name="T29" fmla="*/ 4561 h 9525"/>
              <a:gd name="T30" fmla="*/ 3086 w 7438"/>
              <a:gd name="T31" fmla="*/ 4045 h 9525"/>
              <a:gd name="T32" fmla="*/ 3029 w 7438"/>
              <a:gd name="T33" fmla="*/ 3469 h 9525"/>
              <a:gd name="T34" fmla="*/ 2269 w 7438"/>
              <a:gd name="T35" fmla="*/ 2779 h 9525"/>
              <a:gd name="T36" fmla="*/ 1266 w 7438"/>
              <a:gd name="T37" fmla="*/ 4561 h 9525"/>
              <a:gd name="T38" fmla="*/ 263 w 7438"/>
              <a:gd name="T39" fmla="*/ 0 h 9525"/>
              <a:gd name="T40" fmla="*/ 2722 w 7438"/>
              <a:gd name="T41" fmla="*/ 0 h 9525"/>
              <a:gd name="T42" fmla="*/ 4057 w 7438"/>
              <a:gd name="T43" fmla="*/ 1259 h 9525"/>
              <a:gd name="T44" fmla="*/ 3336 w 7438"/>
              <a:gd name="T45" fmla="*/ 2415 h 9525"/>
              <a:gd name="T46" fmla="*/ 4000 w 7438"/>
              <a:gd name="T47" fmla="*/ 3482 h 9525"/>
              <a:gd name="T48" fmla="*/ 4664 w 7438"/>
              <a:gd name="T49" fmla="*/ 0 h 9525"/>
              <a:gd name="T50" fmla="*/ 5668 w 7438"/>
              <a:gd name="T51" fmla="*/ 4561 h 9525"/>
              <a:gd name="T52" fmla="*/ 3869 w 7438"/>
              <a:gd name="T53" fmla="*/ 8068 h 9525"/>
              <a:gd name="T54" fmla="*/ 1973 w 7438"/>
              <a:gd name="T55" fmla="*/ 9524 h 9525"/>
              <a:gd name="T56" fmla="*/ 30 w 7438"/>
              <a:gd name="T57" fmla="*/ 7907 h 9525"/>
              <a:gd name="T58" fmla="*/ 1002 w 7438"/>
              <a:gd name="T59" fmla="*/ 7907 h 9525"/>
              <a:gd name="T60" fmla="*/ 2011 w 7438"/>
              <a:gd name="T61" fmla="*/ 8751 h 9525"/>
              <a:gd name="T62" fmla="*/ 2900 w 7438"/>
              <a:gd name="T63" fmla="*/ 8182 h 9525"/>
              <a:gd name="T64" fmla="*/ 1526 w 7438"/>
              <a:gd name="T65" fmla="*/ 7426 h 9525"/>
              <a:gd name="T66" fmla="*/ 185 w 7438"/>
              <a:gd name="T67" fmla="*/ 6131 h 9525"/>
              <a:gd name="T68" fmla="*/ 185 w 7438"/>
              <a:gd name="T69" fmla="*/ 6131 h 9525"/>
              <a:gd name="T70" fmla="*/ 1890 w 7438"/>
              <a:gd name="T71" fmla="*/ 4752 h 9525"/>
              <a:gd name="T72" fmla="*/ 2746 w 7438"/>
              <a:gd name="T73" fmla="*/ 6222 h 9525"/>
              <a:gd name="T74" fmla="*/ 1846 w 7438"/>
              <a:gd name="T75" fmla="*/ 5532 h 9525"/>
              <a:gd name="T76" fmla="*/ 1156 w 7438"/>
              <a:gd name="T77" fmla="*/ 6048 h 9525"/>
              <a:gd name="T78" fmla="*/ 1156 w 7438"/>
              <a:gd name="T79" fmla="*/ 6048 h 9525"/>
              <a:gd name="T80" fmla="*/ 2454 w 7438"/>
              <a:gd name="T81" fmla="*/ 6715 h 9525"/>
              <a:gd name="T82" fmla="*/ 3869 w 7438"/>
              <a:gd name="T83" fmla="*/ 8068 h 9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438" h="9525">
                <a:moveTo>
                  <a:pt x="4197" y="9422"/>
                </a:moveTo>
                <a:lnTo>
                  <a:pt x="7437" y="9422"/>
                </a:lnTo>
                <a:lnTo>
                  <a:pt x="7437" y="8578"/>
                </a:lnTo>
                <a:lnTo>
                  <a:pt x="5200" y="8578"/>
                </a:lnTo>
                <a:lnTo>
                  <a:pt x="5200" y="7460"/>
                </a:lnTo>
                <a:lnTo>
                  <a:pt x="7302" y="7460"/>
                </a:lnTo>
                <a:lnTo>
                  <a:pt x="7302" y="6681"/>
                </a:lnTo>
                <a:lnTo>
                  <a:pt x="5200" y="6681"/>
                </a:lnTo>
                <a:lnTo>
                  <a:pt x="5200" y="5703"/>
                </a:lnTo>
                <a:lnTo>
                  <a:pt x="7437" y="5703"/>
                </a:lnTo>
                <a:lnTo>
                  <a:pt x="7437" y="4861"/>
                </a:lnTo>
                <a:lnTo>
                  <a:pt x="4197" y="4861"/>
                </a:lnTo>
                <a:lnTo>
                  <a:pt x="4197" y="9422"/>
                </a:lnTo>
                <a:close/>
                <a:moveTo>
                  <a:pt x="6260" y="3385"/>
                </a:moveTo>
                <a:lnTo>
                  <a:pt x="6260" y="4561"/>
                </a:lnTo>
                <a:lnTo>
                  <a:pt x="7437" y="4561"/>
                </a:lnTo>
                <a:lnTo>
                  <a:pt x="7437" y="3385"/>
                </a:lnTo>
                <a:lnTo>
                  <a:pt x="6260" y="3385"/>
                </a:lnTo>
                <a:close/>
                <a:moveTo>
                  <a:pt x="3055" y="1412"/>
                </a:moveTo>
                <a:lnTo>
                  <a:pt x="3055" y="1412"/>
                </a:lnTo>
                <a:cubicBezTo>
                  <a:pt x="3055" y="1014"/>
                  <a:pt x="2870" y="779"/>
                  <a:pt x="2365" y="779"/>
                </a:cubicBezTo>
                <a:lnTo>
                  <a:pt x="1266" y="779"/>
                </a:lnTo>
                <a:lnTo>
                  <a:pt x="1266" y="2064"/>
                </a:lnTo>
                <a:lnTo>
                  <a:pt x="2365" y="2064"/>
                </a:lnTo>
                <a:lnTo>
                  <a:pt x="2365" y="2064"/>
                </a:lnTo>
                <a:cubicBezTo>
                  <a:pt x="2881" y="2064"/>
                  <a:pt x="3055" y="1810"/>
                  <a:pt x="3055" y="1412"/>
                </a:cubicBezTo>
                <a:close/>
                <a:moveTo>
                  <a:pt x="4000" y="3482"/>
                </a:moveTo>
                <a:lnTo>
                  <a:pt x="4000" y="3482"/>
                </a:lnTo>
                <a:cubicBezTo>
                  <a:pt x="4038" y="4144"/>
                  <a:pt x="4070" y="4422"/>
                  <a:pt x="4190" y="4561"/>
                </a:cubicBezTo>
                <a:lnTo>
                  <a:pt x="3190" y="4561"/>
                </a:lnTo>
                <a:lnTo>
                  <a:pt x="3190" y="4561"/>
                </a:lnTo>
                <a:cubicBezTo>
                  <a:pt x="3133" y="4418"/>
                  <a:pt x="3099" y="4244"/>
                  <a:pt x="3086" y="4045"/>
                </a:cubicBezTo>
                <a:lnTo>
                  <a:pt x="3086" y="4045"/>
                </a:lnTo>
                <a:cubicBezTo>
                  <a:pt x="3074" y="3844"/>
                  <a:pt x="3055" y="3651"/>
                  <a:pt x="3029" y="3469"/>
                </a:cubicBezTo>
                <a:lnTo>
                  <a:pt x="3029" y="3469"/>
                </a:lnTo>
                <a:cubicBezTo>
                  <a:pt x="2995" y="3194"/>
                  <a:pt x="2904" y="2779"/>
                  <a:pt x="2269" y="2779"/>
                </a:cubicBezTo>
                <a:lnTo>
                  <a:pt x="1266" y="2779"/>
                </a:lnTo>
                <a:lnTo>
                  <a:pt x="1266" y="4561"/>
                </a:lnTo>
                <a:lnTo>
                  <a:pt x="263" y="4561"/>
                </a:lnTo>
                <a:lnTo>
                  <a:pt x="263" y="0"/>
                </a:lnTo>
                <a:lnTo>
                  <a:pt x="2722" y="0"/>
                </a:lnTo>
                <a:lnTo>
                  <a:pt x="2722" y="0"/>
                </a:lnTo>
                <a:cubicBezTo>
                  <a:pt x="3431" y="0"/>
                  <a:pt x="4057" y="457"/>
                  <a:pt x="4057" y="1259"/>
                </a:cubicBezTo>
                <a:lnTo>
                  <a:pt x="4057" y="1259"/>
                </a:lnTo>
                <a:cubicBezTo>
                  <a:pt x="4057" y="2009"/>
                  <a:pt x="3637" y="2286"/>
                  <a:pt x="3336" y="2402"/>
                </a:cubicBezTo>
                <a:lnTo>
                  <a:pt x="3336" y="2415"/>
                </a:lnTo>
                <a:lnTo>
                  <a:pt x="3336" y="2415"/>
                </a:lnTo>
                <a:cubicBezTo>
                  <a:pt x="3683" y="2502"/>
                  <a:pt x="3962" y="2819"/>
                  <a:pt x="4000" y="3482"/>
                </a:cubicBezTo>
                <a:close/>
                <a:moveTo>
                  <a:pt x="5668" y="0"/>
                </a:moveTo>
                <a:lnTo>
                  <a:pt x="4664" y="0"/>
                </a:lnTo>
                <a:lnTo>
                  <a:pt x="4664" y="4561"/>
                </a:lnTo>
                <a:lnTo>
                  <a:pt x="5668" y="4561"/>
                </a:lnTo>
                <a:lnTo>
                  <a:pt x="5668" y="0"/>
                </a:lnTo>
                <a:close/>
                <a:moveTo>
                  <a:pt x="3869" y="8068"/>
                </a:moveTo>
                <a:lnTo>
                  <a:pt x="3869" y="8068"/>
                </a:lnTo>
                <a:cubicBezTo>
                  <a:pt x="3869" y="8993"/>
                  <a:pt x="3112" y="9524"/>
                  <a:pt x="1973" y="9524"/>
                </a:cubicBezTo>
                <a:lnTo>
                  <a:pt x="1973" y="9524"/>
                </a:lnTo>
                <a:cubicBezTo>
                  <a:pt x="923" y="9524"/>
                  <a:pt x="0" y="9008"/>
                  <a:pt x="30" y="7907"/>
                </a:cubicBezTo>
                <a:lnTo>
                  <a:pt x="1002" y="7907"/>
                </a:lnTo>
                <a:lnTo>
                  <a:pt x="1002" y="7907"/>
                </a:lnTo>
                <a:cubicBezTo>
                  <a:pt x="1002" y="8464"/>
                  <a:pt x="1414" y="8751"/>
                  <a:pt x="2011" y="8751"/>
                </a:cubicBezTo>
                <a:lnTo>
                  <a:pt x="2011" y="8751"/>
                </a:lnTo>
                <a:cubicBezTo>
                  <a:pt x="2509" y="8751"/>
                  <a:pt x="2900" y="8572"/>
                  <a:pt x="2900" y="8182"/>
                </a:cubicBezTo>
                <a:lnTo>
                  <a:pt x="2900" y="8182"/>
                </a:lnTo>
                <a:cubicBezTo>
                  <a:pt x="2900" y="7854"/>
                  <a:pt x="2597" y="7695"/>
                  <a:pt x="2062" y="7562"/>
                </a:cubicBezTo>
                <a:lnTo>
                  <a:pt x="1526" y="7426"/>
                </a:lnTo>
                <a:lnTo>
                  <a:pt x="1526" y="7426"/>
                </a:lnTo>
                <a:cubicBezTo>
                  <a:pt x="697" y="7223"/>
                  <a:pt x="185" y="6857"/>
                  <a:pt x="185" y="6131"/>
                </a:cubicBezTo>
                <a:lnTo>
                  <a:pt x="185" y="6131"/>
                </a:lnTo>
                <a:lnTo>
                  <a:pt x="185" y="6131"/>
                </a:lnTo>
                <a:cubicBezTo>
                  <a:pt x="185" y="5253"/>
                  <a:pt x="978" y="4752"/>
                  <a:pt x="1890" y="4752"/>
                </a:cubicBezTo>
                <a:lnTo>
                  <a:pt x="1890" y="4752"/>
                </a:lnTo>
                <a:cubicBezTo>
                  <a:pt x="2902" y="4752"/>
                  <a:pt x="3717" y="5202"/>
                  <a:pt x="3717" y="6222"/>
                </a:cubicBezTo>
                <a:lnTo>
                  <a:pt x="2746" y="6222"/>
                </a:lnTo>
                <a:lnTo>
                  <a:pt x="2746" y="6222"/>
                </a:lnTo>
                <a:cubicBezTo>
                  <a:pt x="2710" y="5557"/>
                  <a:pt x="2111" y="5532"/>
                  <a:pt x="1846" y="5532"/>
                </a:cubicBezTo>
                <a:lnTo>
                  <a:pt x="1846" y="5532"/>
                </a:lnTo>
                <a:cubicBezTo>
                  <a:pt x="1505" y="5532"/>
                  <a:pt x="1156" y="5684"/>
                  <a:pt x="1156" y="6048"/>
                </a:cubicBezTo>
                <a:lnTo>
                  <a:pt x="1156" y="6048"/>
                </a:lnTo>
                <a:lnTo>
                  <a:pt x="1156" y="6048"/>
                </a:lnTo>
                <a:cubicBezTo>
                  <a:pt x="1148" y="6379"/>
                  <a:pt x="1425" y="6474"/>
                  <a:pt x="2009" y="6609"/>
                </a:cubicBezTo>
                <a:lnTo>
                  <a:pt x="2454" y="6715"/>
                </a:lnTo>
                <a:lnTo>
                  <a:pt x="2454" y="6715"/>
                </a:lnTo>
                <a:cubicBezTo>
                  <a:pt x="3491" y="6961"/>
                  <a:pt x="3869" y="7399"/>
                  <a:pt x="3869" y="8068"/>
                </a:cubicBezTo>
                <a:close/>
              </a:path>
            </a:pathLst>
          </a:custGeom>
          <a:solidFill>
            <a:srgbClr val="0406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v-SE"/>
          </a:p>
        </p:txBody>
      </p:sp>
      <p:sp>
        <p:nvSpPr>
          <p:cNvPr id="4" name="Date Placeholder"/>
          <p:cNvSpPr>
            <a:spLocks noGrp="1"/>
          </p:cNvSpPr>
          <p:nvPr>
            <p:ph type="dt" sz="half" idx="2"/>
          </p:nvPr>
        </p:nvSpPr>
        <p:spPr>
          <a:xfrm>
            <a:off x="3455988" y="5400000"/>
            <a:ext cx="865187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rgbClr val="000000"/>
                </a:solidFill>
                <a:latin typeface="Roboto Mono"/>
                <a:ea typeface="Roboto Mono" pitchFamily="2" charset="0"/>
                <a:cs typeface="Roboto Mono"/>
              </a:defRPr>
            </a:lvl1pPr>
          </a:lstStyle>
          <a:p>
            <a:r>
              <a:rPr lang="sv-SE"/>
              <a:t>2022-00-00</a:t>
            </a:r>
            <a:endParaRPr lang="sv-SE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863937" y="5400000"/>
            <a:ext cx="2592052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rgbClr val="000000"/>
                </a:solidFill>
                <a:latin typeface="Roboto Mono"/>
                <a:ea typeface="Roboto Mono" pitchFamily="2" charset="0"/>
                <a:cs typeface="Roboto Mono"/>
              </a:defRPr>
            </a:lvl1pPr>
          </a:lstStyle>
          <a:p>
            <a:r>
              <a:rPr lang="sv-SE" dirty="0"/>
              <a:t>RISE — Research Institutes of Sweden</a:t>
            </a: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216000" y="5400000"/>
            <a:ext cx="647600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rgbClr val="000000"/>
                </a:solidFill>
                <a:latin typeface="Roboto Mono"/>
                <a:ea typeface="Roboto Mono" pitchFamily="2" charset="0"/>
                <a:cs typeface="Roboto Mono"/>
              </a:defRPr>
            </a:lvl1pPr>
          </a:lstStyle>
          <a:p>
            <a:fld id="{2066355A-084C-D24E-9AD2-7E4FC41EA62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1404143" y="1800000"/>
            <a:ext cx="7561263" cy="30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noProof="0" dirty="0"/>
              <a:t>Nivå 1</a:t>
            </a:r>
          </a:p>
          <a:p>
            <a:pPr lvl="1"/>
            <a:r>
              <a:rPr lang="sv-SE" noProof="0" dirty="0"/>
              <a:t>Nivå 2</a:t>
            </a:r>
          </a:p>
          <a:p>
            <a:pPr lvl="2"/>
            <a:r>
              <a:rPr lang="sv-SE" noProof="0" dirty="0"/>
              <a:t>Nivå 3</a:t>
            </a:r>
          </a:p>
          <a:p>
            <a:pPr lvl="3"/>
            <a:r>
              <a:rPr lang="sv-SE" noProof="0" dirty="0"/>
              <a:t>Nivå 4</a:t>
            </a:r>
          </a:p>
          <a:p>
            <a:pPr lvl="4"/>
            <a:r>
              <a:rPr lang="sv-SE" noProof="0" dirty="0"/>
              <a:t>Nivå 5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1403350" y="971550"/>
            <a:ext cx="7561263" cy="3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sv-SE" noProof="0" dirty="0" err="1"/>
              <a:t>Headline</a:t>
            </a:r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6" r:id="rId1"/>
    <p:sldLayoutId id="2147493608" r:id="rId2"/>
    <p:sldLayoutId id="2147493480" r:id="rId3"/>
    <p:sldLayoutId id="2147493503" r:id="rId4"/>
    <p:sldLayoutId id="2147493501" r:id="rId5"/>
    <p:sldLayoutId id="2147493515" r:id="rId6"/>
    <p:sldLayoutId id="2147493526" r:id="rId7"/>
    <p:sldLayoutId id="2147493519" r:id="rId8"/>
    <p:sldLayoutId id="2147493509" r:id="rId9"/>
    <p:sldLayoutId id="2147493527" r:id="rId10"/>
    <p:sldLayoutId id="2147493505" r:id="rId11"/>
    <p:sldLayoutId id="2147493506" r:id="rId12"/>
    <p:sldLayoutId id="2147493517" r:id="rId13"/>
    <p:sldLayoutId id="2147493518" r:id="rId14"/>
    <p:sldLayoutId id="2147493523" r:id="rId15"/>
    <p:sldLayoutId id="2147493521" r:id="rId16"/>
    <p:sldLayoutId id="2147493522" r:id="rId17"/>
    <p:sldLayoutId id="2147493591" r:id="rId18"/>
    <p:sldLayoutId id="2147493592" r:id="rId19"/>
    <p:sldLayoutId id="2147493529" r:id="rId20"/>
    <p:sldLayoutId id="2147493540" r:id="rId21"/>
    <p:sldLayoutId id="2147493528" r:id="rId22"/>
  </p:sldLayoutIdLst>
  <p:hf sldNum="0" hdr="0" ftr="0" dt="0"/>
  <p:txStyles>
    <p:titleStyle>
      <a:lvl1pPr algn="l" defTabSz="518419" rtl="0" eaLnBrk="1" latinLnBrk="0" hangingPunct="1">
        <a:lnSpc>
          <a:spcPct val="85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518419" rtl="0" eaLnBrk="1" latinLnBrk="0" hangingPunct="1">
        <a:lnSpc>
          <a:spcPct val="120000"/>
        </a:lnSpc>
        <a:spcBef>
          <a:spcPts val="1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16000" algn="l" defTabSz="518419" rtl="0" eaLnBrk="1" latinLnBrk="0" hangingPunct="1">
        <a:lnSpc>
          <a:spcPct val="120000"/>
        </a:lnSpc>
        <a:spcBef>
          <a:spcPts val="6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92000" indent="-216000" algn="l" defTabSz="518419" rtl="0" eaLnBrk="1" latinLnBrk="0" hangingPunct="1">
        <a:lnSpc>
          <a:spcPct val="120000"/>
        </a:lnSpc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16000" algn="l" defTabSz="518419" rtl="0" eaLnBrk="1" latinLnBrk="0" hangingPunct="1">
        <a:lnSpc>
          <a:spcPct val="120000"/>
        </a:lnSpc>
        <a:spcBef>
          <a:spcPts val="6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68000" indent="-216000" algn="l" defTabSz="518419" rtl="0" eaLnBrk="1" latinLnBrk="0" hangingPunct="1">
        <a:lnSpc>
          <a:spcPct val="120000"/>
        </a:lnSpc>
        <a:spcBef>
          <a:spcPts val="6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851305" indent="-259210" algn="l" defTabSz="518419" rtl="0" eaLnBrk="1" latinLnBrk="0" hangingPunct="1">
        <a:spcBef>
          <a:spcPct val="20000"/>
        </a:spcBef>
        <a:buFont typeface="Arial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369724" indent="-259210" algn="l" defTabSz="518419" rtl="0" eaLnBrk="1" latinLnBrk="0" hangingPunct="1">
        <a:spcBef>
          <a:spcPct val="20000"/>
        </a:spcBef>
        <a:buFont typeface="Arial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3888143" indent="-259210" algn="l" defTabSz="518419" rtl="0" eaLnBrk="1" latinLnBrk="0" hangingPunct="1">
        <a:spcBef>
          <a:spcPct val="20000"/>
        </a:spcBef>
        <a:buFont typeface="Arial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406562" indent="-259210" algn="l" defTabSz="518419" rtl="0" eaLnBrk="1" latinLnBrk="0" hangingPunct="1">
        <a:spcBef>
          <a:spcPct val="20000"/>
        </a:spcBef>
        <a:buFont typeface="Arial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419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838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257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676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2095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514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934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7353" algn="l" defTabSz="518419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orient="horz" pos="3062" userDrawn="1">
          <p15:clr>
            <a:srgbClr val="F26B43"/>
          </p15:clr>
        </p15:guide>
        <p15:guide id="7" orient="horz" pos="3538" userDrawn="1">
          <p15:clr>
            <a:srgbClr val="F26B43"/>
          </p15:clr>
        </p15:guide>
        <p15:guide id="9" pos="6395" userDrawn="1">
          <p15:clr>
            <a:srgbClr val="F26B43"/>
          </p15:clr>
        </p15:guide>
        <p15:guide id="10" pos="136" userDrawn="1">
          <p15:clr>
            <a:srgbClr val="F26B43"/>
          </p15:clr>
        </p15:guide>
        <p15:guide id="11" orient="horz" pos="612" userDrawn="1">
          <p15:clr>
            <a:srgbClr val="F26B43"/>
          </p15:clr>
        </p15:guide>
        <p15:guide id="12" pos="32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5" Type="http://schemas.openxmlformats.org/officeDocument/2006/relationships/image" Target="../media/image8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risecloud-my.sharepoint.com/:f:/g/personal/david_carlstedt_ri_se/IgDRk3TrF_GXRr_m7z_v6MLUAXtESGPAxC6sUhvwh6l2ADE?e=gGAnaf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risecloud-my.sharepoint.com/:f:/g/personal/david_carlstedt_ri_se/IgDe4VhtG6K6QYEwl2IvgTF_AQGRaxLuo-oZgD-0o_sqzro?e=VeB9ep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hyperlink" Target="https://doi.org/10.1039/D5EE03268G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jpg"/><Relationship Id="rId11" Type="http://schemas.openxmlformats.org/officeDocument/2006/relationships/image" Target="../media/image77.png"/><Relationship Id="rId5" Type="http://schemas.openxmlformats.org/officeDocument/2006/relationships/image" Target="../media/image72.jpg"/><Relationship Id="rId10" Type="http://schemas.openxmlformats.org/officeDocument/2006/relationships/hyperlink" Target="https://doi.org/10.1016/j.ensm.2025.104410" TargetMode="External"/><Relationship Id="rId4" Type="http://schemas.openxmlformats.org/officeDocument/2006/relationships/image" Target="../media/image71.jpg"/><Relationship Id="rId9" Type="http://schemas.openxmlformats.org/officeDocument/2006/relationships/image" Target="../media/image7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29.png"/><Relationship Id="rId7" Type="http://schemas.openxmlformats.org/officeDocument/2006/relationships/image" Target="../media/image7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4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6.png"/><Relationship Id="rId7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pybamm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7DCD02-629B-C542-8B19-AE539D973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0367963" cy="5831979"/>
          </a:xfrm>
          <a:prstGeom prst="rect">
            <a:avLst/>
          </a:prstGeom>
        </p:spPr>
      </p:pic>
      <p:pic>
        <p:nvPicPr>
          <p:cNvPr id="6" name="Squares_R-mid">
            <a:extLst>
              <a:ext uri="{FF2B5EF4-FFF2-40B4-BE49-F238E27FC236}">
                <a16:creationId xmlns:a16="http://schemas.microsoft.com/office/drawing/2014/main" id="{2DD0BA26-CA61-F341-8CBA-7F44A4EF3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094" r="49992" b="1"/>
          <a:stretch/>
        </p:blipFill>
        <p:spPr>
          <a:xfrm>
            <a:off x="-794" y="2571750"/>
            <a:ext cx="5184775" cy="326047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74083-E09B-BB40-8890-897CA23680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17998" y="971550"/>
            <a:ext cx="7646616" cy="3889376"/>
          </a:xfrm>
        </p:spPr>
        <p:txBody>
          <a:bodyPr/>
          <a:lstStyle/>
          <a:p>
            <a:r>
              <a:rPr lang="sv-SE" sz="3600" dirty="0" err="1"/>
              <a:t>Thesis</a:t>
            </a:r>
            <a:r>
              <a:rPr lang="sv-SE" sz="3600" dirty="0"/>
              <a:t> </a:t>
            </a:r>
            <a:r>
              <a:rPr lang="sv-SE" sz="3600" dirty="0" err="1"/>
              <a:t>work</a:t>
            </a:r>
            <a:r>
              <a:rPr lang="sv-SE" sz="3600" dirty="0"/>
              <a:t>: AI/ML for </a:t>
            </a:r>
            <a:r>
              <a:rPr lang="sv-SE" sz="3600" dirty="0" err="1"/>
              <a:t>battery</a:t>
            </a:r>
            <a:r>
              <a:rPr lang="sv-SE" sz="3600" dirty="0"/>
              <a:t> </a:t>
            </a:r>
            <a:r>
              <a:rPr lang="sv-SE" sz="3600" dirty="0" err="1"/>
              <a:t>modelling</a:t>
            </a:r>
            <a:r>
              <a:rPr lang="sv-SE" sz="3600" dirty="0"/>
              <a:t> (</a:t>
            </a:r>
            <a:r>
              <a:rPr lang="sv-SE" sz="3600" dirty="0" err="1"/>
              <a:t>electro-chemo-mechanical</a:t>
            </a:r>
            <a:r>
              <a:rPr lang="sv-SE" sz="3600" dirty="0"/>
              <a:t>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488BEE-9EC0-0940-8D84-E41BD01C76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60436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F6DCD-7324-D37D-44FE-EEC7277FC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09DBFB-E0C9-9EFD-E0E4-DB594611B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2: NN-model (with simple PC)</a:t>
            </a:r>
          </a:p>
        </p:txBody>
      </p:sp>
      <p:pic>
        <p:nvPicPr>
          <p:cNvPr id="18" name="Picture 2" descr="COMSOL: battery modeling and simulation provide an efficient and low-cost  approach - BatteryIndustry.net">
            <a:extLst>
              <a:ext uri="{FF2B5EF4-FFF2-40B4-BE49-F238E27FC236}">
                <a16:creationId xmlns:a16="http://schemas.microsoft.com/office/drawing/2014/main" id="{5F767074-2983-8C9F-AD54-075632382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167"/>
          <a:stretch>
            <a:fillRect/>
          </a:stretch>
        </p:blipFill>
        <p:spPr bwMode="auto">
          <a:xfrm>
            <a:off x="7452121" y="2359781"/>
            <a:ext cx="2169651" cy="15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diagram of a device&#10;&#10;AI-generated content may be incorrect.">
            <a:extLst>
              <a:ext uri="{FF2B5EF4-FFF2-40B4-BE49-F238E27FC236}">
                <a16:creationId xmlns:a16="http://schemas.microsoft.com/office/drawing/2014/main" id="{3A808D71-A7FF-39A6-0CAE-8A10F5C95C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40" t="50000" r="18127" b="11976"/>
          <a:stretch>
            <a:fillRect/>
          </a:stretch>
        </p:blipFill>
        <p:spPr>
          <a:xfrm>
            <a:off x="3643648" y="2228499"/>
            <a:ext cx="3516262" cy="19793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F063CE7-7DDC-A9A1-8CC5-4A0A300FC503}"/>
              </a:ext>
            </a:extLst>
          </p:cNvPr>
          <p:cNvSpPr txBox="1"/>
          <p:nvPr/>
        </p:nvSpPr>
        <p:spPr>
          <a:xfrm>
            <a:off x="4613098" y="1549991"/>
            <a:ext cx="1285662" cy="40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100" dirty="0">
                <a:highlight>
                  <a:srgbClr val="FFFFFF"/>
                </a:highlight>
              </a:rPr>
              <a:t>2. Upscale response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0F96D5D-ED77-8FBD-D86D-A5E9931741E6}"/>
              </a:ext>
            </a:extLst>
          </p:cNvPr>
          <p:cNvSpPr/>
          <p:nvPr/>
        </p:nvSpPr>
        <p:spPr>
          <a:xfrm>
            <a:off x="4831272" y="1861183"/>
            <a:ext cx="1067487" cy="408342"/>
          </a:xfrm>
          <a:prstGeom prst="arc">
            <a:avLst>
              <a:gd name="adj1" fmla="val 11643763"/>
              <a:gd name="adj2" fmla="val 2089985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6587744-94AF-AD99-C77B-3C05076E7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80" y="2714201"/>
            <a:ext cx="2260380" cy="4796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8E1F29A-9C12-271C-4EB2-A3099B75804F}"/>
              </a:ext>
            </a:extLst>
          </p:cNvPr>
          <p:cNvSpPr txBox="1"/>
          <p:nvPr/>
        </p:nvSpPr>
        <p:spPr>
          <a:xfrm>
            <a:off x="735682" y="2228499"/>
            <a:ext cx="2469937" cy="40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100" b="1" dirty="0">
                <a:highlight>
                  <a:srgbClr val="FFFFFF"/>
                </a:highlight>
              </a:rPr>
              <a:t>1. Battery model microscale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7F5F7B-5E78-7C09-E688-4DB9877AB51A}"/>
              </a:ext>
            </a:extLst>
          </p:cNvPr>
          <p:cNvSpPr txBox="1"/>
          <p:nvPr/>
        </p:nvSpPr>
        <p:spPr>
          <a:xfrm>
            <a:off x="6638687" y="2011617"/>
            <a:ext cx="1067487" cy="40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050" dirty="0">
                <a:highlight>
                  <a:srgbClr val="FFFFFF"/>
                </a:highlight>
              </a:rPr>
              <a:t>Targets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AEDFC5-A242-256A-F2EA-C54B645E4DFD}"/>
              </a:ext>
            </a:extLst>
          </p:cNvPr>
          <p:cNvSpPr txBox="1"/>
          <p:nvPr/>
        </p:nvSpPr>
        <p:spPr>
          <a:xfrm>
            <a:off x="4724730" y="4307153"/>
            <a:ext cx="1624978" cy="40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050" dirty="0">
                <a:highlight>
                  <a:srgbClr val="FFFFFF"/>
                </a:highlight>
              </a:rPr>
              <a:t>Physical constraints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9D9F43-C4C1-B321-079A-C718413922AE}"/>
              </a:ext>
            </a:extLst>
          </p:cNvPr>
          <p:cNvSpPr txBox="1"/>
          <p:nvPr/>
        </p:nvSpPr>
        <p:spPr>
          <a:xfrm>
            <a:off x="3613145" y="1951438"/>
            <a:ext cx="1067487" cy="40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050" dirty="0">
                <a:highlight>
                  <a:srgbClr val="FFFFFF"/>
                </a:highlight>
              </a:rPr>
              <a:t>Features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BDA4BD-859D-0745-1440-0D2550F49C3A}"/>
              </a:ext>
            </a:extLst>
          </p:cNvPr>
          <p:cNvSpPr txBox="1"/>
          <p:nvPr/>
        </p:nvSpPr>
        <p:spPr>
          <a:xfrm>
            <a:off x="7706174" y="2071874"/>
            <a:ext cx="1758610" cy="40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100" b="1" dirty="0">
                <a:highlight>
                  <a:srgbClr val="FFFFFF"/>
                </a:highlight>
              </a:rPr>
              <a:t>3. Cell level response</a:t>
            </a:r>
          </a:p>
        </p:txBody>
      </p:sp>
      <p:pic>
        <p:nvPicPr>
          <p:cNvPr id="1026" name="Picture 2" descr="GitHub - pybamm-team/PyBaMM: Fast and flexible physics-based battery models  in Python">
            <a:extLst>
              <a:ext uri="{FF2B5EF4-FFF2-40B4-BE49-F238E27FC236}">
                <a16:creationId xmlns:a16="http://schemas.microsoft.com/office/drawing/2014/main" id="{5D30DDDB-092C-9D7C-1E5D-2B89161DA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99" y="3412274"/>
            <a:ext cx="1248306" cy="32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859F86B-1807-3AC1-E753-5F1D122F0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548" y="4782956"/>
            <a:ext cx="1292638" cy="38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GitHub - pybamm-team/PyBaMM: Fast and flexible physics-based battery models  in Python">
            <a:extLst>
              <a:ext uri="{FF2B5EF4-FFF2-40B4-BE49-F238E27FC236}">
                <a16:creationId xmlns:a16="http://schemas.microsoft.com/office/drawing/2014/main" id="{D154C272-90FA-D9CF-7C44-CEB9ED45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29" y="4043475"/>
            <a:ext cx="1248306" cy="32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300DCD-7748-9AD1-CD95-3C10772B5AB5}"/>
              </a:ext>
            </a:extLst>
          </p:cNvPr>
          <p:cNvSpPr/>
          <p:nvPr/>
        </p:nvSpPr>
        <p:spPr>
          <a:xfrm>
            <a:off x="646939" y="1679824"/>
            <a:ext cx="2505452" cy="3852809"/>
          </a:xfrm>
          <a:prstGeom prst="rect">
            <a:avLst/>
          </a:prstGeom>
          <a:solidFill>
            <a:srgbClr val="FFFFFF">
              <a:alpha val="69804"/>
            </a:srgbClr>
          </a:solidFill>
          <a:ln w="25400">
            <a:noFill/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AC1B14-9CC9-3F0A-3B00-3A325EE97604}"/>
              </a:ext>
            </a:extLst>
          </p:cNvPr>
          <p:cNvSpPr/>
          <p:nvPr/>
        </p:nvSpPr>
        <p:spPr>
          <a:xfrm>
            <a:off x="7332753" y="1416121"/>
            <a:ext cx="2331476" cy="3852809"/>
          </a:xfrm>
          <a:prstGeom prst="rect">
            <a:avLst/>
          </a:prstGeom>
          <a:solidFill>
            <a:srgbClr val="FFFFFF">
              <a:alpha val="69804"/>
            </a:srgbClr>
          </a:solidFill>
          <a:ln w="25400">
            <a:noFill/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8662B-8F5E-C6C1-7776-9FDAFE71F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045" y="2719988"/>
            <a:ext cx="8843208" cy="86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1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709FC5-89AA-5B6B-28CC-7AEF66F97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77123"/>
            <a:ext cx="9072563" cy="378380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Summary: Artificial data generated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linking Features &amp; Targets</a:t>
            </a:r>
          </a:p>
          <a:p>
            <a:r>
              <a:rPr lang="en-GB" dirty="0"/>
              <a:t>Feature: electrode and separator thickness, elastic modulus, etc.</a:t>
            </a:r>
          </a:p>
          <a:p>
            <a:r>
              <a:rPr lang="en-GB" dirty="0"/>
              <a:t>Targets: Voltage drop, max stress, Li-concentration</a:t>
            </a:r>
          </a:p>
          <a:p>
            <a:r>
              <a:rPr lang="en-GB" dirty="0"/>
              <a:t>Toolbox: </a:t>
            </a:r>
            <a:r>
              <a:rPr lang="en-GB" dirty="0" err="1"/>
              <a:t>Sklearn</a:t>
            </a:r>
            <a:r>
              <a:rPr lang="en-GB" dirty="0"/>
              <a:t>, </a:t>
            </a:r>
            <a:r>
              <a:rPr lang="en-GB" dirty="0" err="1"/>
              <a:t>MLPRegressor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60B63D-631E-DCEA-8C3A-B60B3C138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39" y="403537"/>
            <a:ext cx="9073324" cy="604161"/>
          </a:xfrm>
        </p:spPr>
        <p:txBody>
          <a:bodyPr/>
          <a:lstStyle/>
          <a:p>
            <a:r>
              <a:rPr lang="en-GB" dirty="0"/>
              <a:t>Neural network – Test case 1</a:t>
            </a:r>
          </a:p>
        </p:txBody>
      </p: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86942E3-9849-626A-288A-D79143E8FF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6478"/>
          <a:stretch>
            <a:fillRect/>
          </a:stretch>
        </p:blipFill>
        <p:spPr>
          <a:xfrm>
            <a:off x="4534976" y="2258245"/>
            <a:ext cx="2210220" cy="1088205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40E6D6-EBE0-3B96-6C9D-8D2189BFD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89" y="3068975"/>
            <a:ext cx="3339090" cy="12385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6478DB-276B-0A91-EC59-4186FF6FB51F}"/>
              </a:ext>
            </a:extLst>
          </p:cNvPr>
          <p:cNvSpPr txBox="1"/>
          <p:nvPr/>
        </p:nvSpPr>
        <p:spPr>
          <a:xfrm>
            <a:off x="538989" y="4318632"/>
            <a:ext cx="31428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Artificial data (file: </a:t>
            </a:r>
            <a:r>
              <a:rPr lang="en-GB" sz="1000" i="1" dirty="0"/>
              <a:t>synthetic_battery_data.csv</a:t>
            </a:r>
            <a:r>
              <a:rPr lang="en-GB" sz="1000" dirty="0"/>
              <a:t>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A8079-6E26-C38D-200A-47DA4ABD411B}"/>
              </a:ext>
            </a:extLst>
          </p:cNvPr>
          <p:cNvSpPr txBox="1"/>
          <p:nvPr/>
        </p:nvSpPr>
        <p:spPr>
          <a:xfrm>
            <a:off x="1202127" y="2725737"/>
            <a:ext cx="11494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Features (Input)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ABE097-F3D2-5CE0-5A3D-F18E08D9E143}"/>
              </a:ext>
            </a:extLst>
          </p:cNvPr>
          <p:cNvSpPr txBox="1"/>
          <p:nvPr/>
        </p:nvSpPr>
        <p:spPr>
          <a:xfrm>
            <a:off x="2876368" y="2725738"/>
            <a:ext cx="11494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Targets (Output)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83244AD-F77C-D85F-F406-4A07C6EB7B64}"/>
              </a:ext>
            </a:extLst>
          </p:cNvPr>
          <p:cNvSpPr/>
          <p:nvPr/>
        </p:nvSpPr>
        <p:spPr>
          <a:xfrm rot="16200000">
            <a:off x="1687861" y="1873147"/>
            <a:ext cx="111224" cy="2265788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BAA18C29-5AAD-B884-7664-3CF8D2515798}"/>
              </a:ext>
            </a:extLst>
          </p:cNvPr>
          <p:cNvSpPr/>
          <p:nvPr/>
        </p:nvSpPr>
        <p:spPr>
          <a:xfrm rot="16200000">
            <a:off x="3311533" y="2540898"/>
            <a:ext cx="111224" cy="930287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728C68A-362C-F291-3A48-60CC9ADDFBA0}"/>
              </a:ext>
            </a:extLst>
          </p:cNvPr>
          <p:cNvCxnSpPr>
            <a:cxnSpLocks/>
          </p:cNvCxnSpPr>
          <p:nvPr/>
        </p:nvCxnSpPr>
        <p:spPr>
          <a:xfrm flipV="1">
            <a:off x="3878079" y="2832087"/>
            <a:ext cx="656897" cy="588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E10DD30-24CA-3306-7DA9-F6F89403CBB3}"/>
              </a:ext>
            </a:extLst>
          </p:cNvPr>
          <p:cNvSpPr txBox="1"/>
          <p:nvPr/>
        </p:nvSpPr>
        <p:spPr>
          <a:xfrm>
            <a:off x="3923869" y="3049258"/>
            <a:ext cx="104282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/>
              <a:t>Read data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C2582D-85D5-F9B6-A126-B690EB599084}"/>
              </a:ext>
            </a:extLst>
          </p:cNvPr>
          <p:cNvCxnSpPr>
            <a:cxnSpLocks/>
          </p:cNvCxnSpPr>
          <p:nvPr/>
        </p:nvCxnSpPr>
        <p:spPr>
          <a:xfrm flipH="1">
            <a:off x="5987051" y="1491086"/>
            <a:ext cx="932598" cy="1787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BC74B94-5506-A880-E98C-E8227D075CDE}"/>
              </a:ext>
            </a:extLst>
          </p:cNvPr>
          <p:cNvSpPr txBox="1"/>
          <p:nvPr/>
        </p:nvSpPr>
        <p:spPr>
          <a:xfrm>
            <a:off x="6992518" y="1285418"/>
            <a:ext cx="2727745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/>
              <a:t>Split, simple standard: 20% of the data goes to validation, and 80% goes to training</a:t>
            </a:r>
          </a:p>
          <a:p>
            <a:pPr algn="l"/>
            <a:endParaRPr lang="en-GB" sz="1000" dirty="0"/>
          </a:p>
          <a:p>
            <a:pPr algn="l"/>
            <a:r>
              <a:rPr lang="en-GB" sz="1000" dirty="0"/>
              <a:t>Start the random “shuffle”, here from 42 (“the answer to life, universe &amp; everything”)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65C99B-AAC3-09B8-7F61-0B89FF4E5904}"/>
              </a:ext>
            </a:extLst>
          </p:cNvPr>
          <p:cNvCxnSpPr>
            <a:cxnSpLocks/>
          </p:cNvCxnSpPr>
          <p:nvPr/>
        </p:nvCxnSpPr>
        <p:spPr>
          <a:xfrm flipH="1">
            <a:off x="6304644" y="2082656"/>
            <a:ext cx="651180" cy="117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AF859F-36DF-2095-2339-D30859CF92F2}"/>
              </a:ext>
            </a:extLst>
          </p:cNvPr>
          <p:cNvSpPr txBox="1"/>
          <p:nvPr/>
        </p:nvSpPr>
        <p:spPr>
          <a:xfrm>
            <a:off x="7459230" y="2608460"/>
            <a:ext cx="226103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/>
              <a:t>Random Forest for feature importance</a:t>
            </a:r>
          </a:p>
          <a:p>
            <a:pPr algn="l"/>
            <a:r>
              <a:rPr lang="en-GB" sz="1000" dirty="0"/>
              <a:t>Step 1: Plot function,</a:t>
            </a:r>
          </a:p>
          <a:p>
            <a:pPr algn="l"/>
            <a:r>
              <a:rPr lang="en-GB" sz="1000" dirty="0"/>
              <a:t>Step 2: Run RF</a:t>
            </a:r>
          </a:p>
        </p:txBody>
      </p:sp>
      <p:pic>
        <p:nvPicPr>
          <p:cNvPr id="15" name="Picture 1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D0AB7EC-AFB9-37B2-282C-7010F8AE4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109" y="3476509"/>
            <a:ext cx="1454624" cy="1574261"/>
          </a:xfrm>
          <a:prstGeom prst="rect">
            <a:avLst/>
          </a:prstGeom>
        </p:spPr>
      </p:pic>
      <p:pic>
        <p:nvPicPr>
          <p:cNvPr id="23" name="Picture 2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FE21CB8-8B25-4C0B-4FE1-D559854DE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464" y="3476510"/>
            <a:ext cx="1355527" cy="19185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1E538A1-CDBE-5A2E-2223-55B00DA9D581}"/>
              </a:ext>
            </a:extLst>
          </p:cNvPr>
          <p:cNvSpPr txBox="1"/>
          <p:nvPr/>
        </p:nvSpPr>
        <p:spPr>
          <a:xfrm>
            <a:off x="4320631" y="2215071"/>
            <a:ext cx="1599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dirty="0"/>
              <a:t>1.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573DCD-575E-6B93-334E-1D8F90F13E77}"/>
              </a:ext>
            </a:extLst>
          </p:cNvPr>
          <p:cNvSpPr txBox="1"/>
          <p:nvPr/>
        </p:nvSpPr>
        <p:spPr>
          <a:xfrm>
            <a:off x="3997811" y="3545274"/>
            <a:ext cx="1599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dirty="0"/>
              <a:t>2.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D36AB6-D23D-2107-D944-5391E0DC6391}"/>
              </a:ext>
            </a:extLst>
          </p:cNvPr>
          <p:cNvCxnSpPr>
            <a:cxnSpLocks/>
          </p:cNvCxnSpPr>
          <p:nvPr/>
        </p:nvCxnSpPr>
        <p:spPr>
          <a:xfrm flipH="1">
            <a:off x="5677609" y="2886878"/>
            <a:ext cx="1678694" cy="65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 descr="A screenshot of a graph&#10;&#10;AI-generated content may be incorrect.">
            <a:extLst>
              <a:ext uri="{FF2B5EF4-FFF2-40B4-BE49-F238E27FC236}">
                <a16:creationId xmlns:a16="http://schemas.microsoft.com/office/drawing/2014/main" id="{C7C750DB-DA7A-F875-33D3-C5B3D09F9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239" y="3104407"/>
            <a:ext cx="1695245" cy="820510"/>
          </a:xfrm>
          <a:prstGeom prst="rect">
            <a:avLst/>
          </a:prstGeom>
        </p:spPr>
      </p:pic>
      <p:pic>
        <p:nvPicPr>
          <p:cNvPr id="39" name="Picture 38" descr="A graph of a graph with a blue and orange bar&#10;&#10;AI-generated content may be incorrect.">
            <a:extLst>
              <a:ext uri="{FF2B5EF4-FFF2-40B4-BE49-F238E27FC236}">
                <a16:creationId xmlns:a16="http://schemas.microsoft.com/office/drawing/2014/main" id="{56D55043-57C6-3C01-0004-4AA3245404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7239" y="3935532"/>
            <a:ext cx="1695245" cy="819820"/>
          </a:xfrm>
          <a:prstGeom prst="rect">
            <a:avLst/>
          </a:prstGeom>
        </p:spPr>
      </p:pic>
      <p:pic>
        <p:nvPicPr>
          <p:cNvPr id="41" name="Picture 40" descr="A graph with blue and orange squares&#10;&#10;AI-generated content may be incorrect.">
            <a:extLst>
              <a:ext uri="{FF2B5EF4-FFF2-40B4-BE49-F238E27FC236}">
                <a16:creationId xmlns:a16="http://schemas.microsoft.com/office/drawing/2014/main" id="{A6599133-5982-4876-5DEE-ED1F891A85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7239" y="4765968"/>
            <a:ext cx="1695245" cy="81982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303928C-F141-0DDB-0371-CF39EC298578}"/>
              </a:ext>
            </a:extLst>
          </p:cNvPr>
          <p:cNvCxnSpPr>
            <a:cxnSpLocks/>
          </p:cNvCxnSpPr>
          <p:nvPr/>
        </p:nvCxnSpPr>
        <p:spPr>
          <a:xfrm flipH="1">
            <a:off x="6678299" y="3049258"/>
            <a:ext cx="747964" cy="6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85A17B0-7697-12C9-992A-7FBD4B9C87D0}"/>
              </a:ext>
            </a:extLst>
          </p:cNvPr>
          <p:cNvSpPr txBox="1"/>
          <p:nvPr/>
        </p:nvSpPr>
        <p:spPr>
          <a:xfrm>
            <a:off x="8218907" y="4297379"/>
            <a:ext cx="16952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/>
              <a:t>Sanity check e.g., stress only affected by E-modulus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EDEE5-6B6A-1EE4-B321-7B18AA28F6DA}"/>
              </a:ext>
            </a:extLst>
          </p:cNvPr>
          <p:cNvSpPr txBox="1"/>
          <p:nvPr/>
        </p:nvSpPr>
        <p:spPr>
          <a:xfrm>
            <a:off x="7998662" y="3479480"/>
            <a:ext cx="86993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/>
              <a:t>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2CE38-DFDD-4A7D-9152-6A0A856ADD36}"/>
              </a:ext>
            </a:extLst>
          </p:cNvPr>
          <p:cNvSpPr txBox="1"/>
          <p:nvPr/>
        </p:nvSpPr>
        <p:spPr>
          <a:xfrm>
            <a:off x="8694396" y="3482202"/>
            <a:ext cx="86993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/>
              <a:t>Validation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A8FE5E-71A9-E1C7-2268-F17CBBE6222B}"/>
              </a:ext>
            </a:extLst>
          </p:cNvPr>
          <p:cNvSpPr txBox="1"/>
          <p:nvPr/>
        </p:nvSpPr>
        <p:spPr>
          <a:xfrm>
            <a:off x="4065975" y="5223377"/>
            <a:ext cx="2012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File: </a:t>
            </a:r>
            <a:r>
              <a:rPr lang="en-GB" sz="1000" i="1" dirty="0"/>
              <a:t>ML-</a:t>
            </a:r>
            <a:r>
              <a:rPr lang="en-GB" sz="1000" i="1" dirty="0" err="1"/>
              <a:t>test_example.ipynb</a:t>
            </a:r>
            <a:endParaRPr lang="en-GB" sz="1000" i="1" dirty="0"/>
          </a:p>
        </p:txBody>
      </p:sp>
    </p:spTree>
    <p:extLst>
      <p:ext uri="{BB962C8B-B14F-4D97-AF65-F5344CB8AC3E}">
        <p14:creationId xmlns:p14="http://schemas.microsoft.com/office/powerpoint/2010/main" val="1922533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EA048-72CD-9122-4470-2AD707CA1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number of mathematical symbols&#10;&#10;AI-generated content may be incorrect.">
            <a:extLst>
              <a:ext uri="{FF2B5EF4-FFF2-40B4-BE49-F238E27FC236}">
                <a16:creationId xmlns:a16="http://schemas.microsoft.com/office/drawing/2014/main" id="{15B84B94-E778-24E5-C8C4-47BA276E6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096" y="3316496"/>
            <a:ext cx="1874512" cy="45656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A65D16-7602-C8EE-8DBD-790FB4F26C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77123"/>
            <a:ext cx="9072563" cy="378380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Summary: Artificial data generated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linking Features &amp; Targets</a:t>
            </a:r>
          </a:p>
          <a:p>
            <a:r>
              <a:rPr lang="en-GB" dirty="0"/>
              <a:t>Feature: electrode and separator thickness, elastic modulus, etc.</a:t>
            </a:r>
          </a:p>
          <a:p>
            <a:r>
              <a:rPr lang="en-GB" dirty="0"/>
              <a:t>Targets: Voltage drop, max stress, Li-concentration</a:t>
            </a:r>
          </a:p>
          <a:p>
            <a:r>
              <a:rPr lang="en-GB" dirty="0"/>
              <a:t>Toolbox: </a:t>
            </a:r>
            <a:r>
              <a:rPr lang="en-GB" dirty="0" err="1"/>
              <a:t>Sklearn</a:t>
            </a:r>
            <a:r>
              <a:rPr lang="en-GB" dirty="0"/>
              <a:t>, </a:t>
            </a:r>
            <a:r>
              <a:rPr lang="en-GB" dirty="0" err="1"/>
              <a:t>MLPRegressor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CF8FC4-7C80-9182-2FD1-7C750A9F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39" y="403537"/>
            <a:ext cx="9073324" cy="604161"/>
          </a:xfrm>
        </p:spPr>
        <p:txBody>
          <a:bodyPr/>
          <a:lstStyle/>
          <a:p>
            <a:r>
              <a:rPr lang="en-GB" dirty="0"/>
              <a:t>Neural network – Test case 1, Cont’d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9F46A8-9BE1-C50A-0E22-DCD4670564FD}"/>
              </a:ext>
            </a:extLst>
          </p:cNvPr>
          <p:cNvSpPr txBox="1"/>
          <p:nvPr/>
        </p:nvSpPr>
        <p:spPr>
          <a:xfrm>
            <a:off x="4420084" y="2219922"/>
            <a:ext cx="1448793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/>
              <a:t>Scale training and validation data </a:t>
            </a:r>
            <a:r>
              <a:rPr lang="en-GB" sz="1000" dirty="0">
                <a:sym typeface="Wingdings" panose="05000000000000000000" pitchFamily="2" charset="2"/>
              </a:rPr>
              <a:t> </a:t>
            </a:r>
            <a:r>
              <a:rPr lang="en-GB" sz="1000" dirty="0"/>
              <a:t>Train faster and “better” when inputs and outputs are similar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5906A-DFC2-0003-2FE3-B3077B4A4CAC}"/>
              </a:ext>
            </a:extLst>
          </p:cNvPr>
          <p:cNvSpPr txBox="1"/>
          <p:nvPr/>
        </p:nvSpPr>
        <p:spPr>
          <a:xfrm>
            <a:off x="903625" y="2674663"/>
            <a:ext cx="1599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dirty="0"/>
              <a:t>3.</a:t>
            </a:r>
          </a:p>
        </p:txBody>
      </p: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C87CD41-118F-F073-4990-2FD714859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617" y="2681587"/>
            <a:ext cx="2970462" cy="27957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58773-844F-9BCC-2C8D-CC6B1898E14F}"/>
              </a:ext>
            </a:extLst>
          </p:cNvPr>
          <p:cNvCxnSpPr>
            <a:cxnSpLocks/>
          </p:cNvCxnSpPr>
          <p:nvPr/>
        </p:nvCxnSpPr>
        <p:spPr>
          <a:xfrm flipH="1">
            <a:off x="2444750" y="2450754"/>
            <a:ext cx="1894757" cy="408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AFB2E5-2FD4-31E3-9054-65BB5D9228D3}"/>
              </a:ext>
            </a:extLst>
          </p:cNvPr>
          <p:cNvCxnSpPr>
            <a:cxnSpLocks/>
          </p:cNvCxnSpPr>
          <p:nvPr/>
        </p:nvCxnSpPr>
        <p:spPr>
          <a:xfrm flipH="1">
            <a:off x="2444750" y="2450754"/>
            <a:ext cx="1894757" cy="69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3BCC9D-C13A-4290-609F-DD72253F930F}"/>
              </a:ext>
            </a:extLst>
          </p:cNvPr>
          <p:cNvSpPr txBox="1"/>
          <p:nvPr/>
        </p:nvSpPr>
        <p:spPr>
          <a:xfrm>
            <a:off x="6136557" y="1783578"/>
            <a:ext cx="3740065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00" dirty="0" err="1"/>
              <a:t>MLPRegressor</a:t>
            </a:r>
            <a:r>
              <a:rPr lang="en-GB" sz="1000" dirty="0"/>
              <a:t> (feedforward neural network), with activation='</a:t>
            </a:r>
            <a:r>
              <a:rPr lang="en-GB" sz="1000" dirty="0" err="1"/>
              <a:t>relu</a:t>
            </a:r>
            <a:r>
              <a:rPr lang="en-GB" sz="1000" dirty="0"/>
              <a:t>’</a:t>
            </a:r>
          </a:p>
          <a:p>
            <a:pPr algn="l"/>
            <a:endParaRPr lang="en-GB" sz="1000" dirty="0"/>
          </a:p>
          <a:p>
            <a:pPr algn="l"/>
            <a:r>
              <a:rPr lang="en-GB" sz="1000" dirty="0"/>
              <a:t>Layers: 2 hidden layers with sizes 32 and 16</a:t>
            </a:r>
          </a:p>
          <a:p>
            <a:pPr algn="l"/>
            <a:endParaRPr lang="en-GB" sz="1000" dirty="0"/>
          </a:p>
          <a:p>
            <a:pPr algn="l"/>
            <a:endParaRPr lang="en-GB" sz="1000" dirty="0"/>
          </a:p>
          <a:p>
            <a:pPr algn="l"/>
            <a:endParaRPr lang="en-GB" sz="1000" dirty="0"/>
          </a:p>
          <a:p>
            <a:pPr algn="l"/>
            <a:endParaRPr lang="en-GB" sz="1000" dirty="0"/>
          </a:p>
          <a:p>
            <a:pPr algn="l"/>
            <a:endParaRPr lang="en-GB" sz="1000" dirty="0"/>
          </a:p>
          <a:p>
            <a:pPr algn="l"/>
            <a:endParaRPr lang="en-GB" sz="1000" dirty="0"/>
          </a:p>
          <a:p>
            <a:pPr algn="l"/>
            <a:endParaRPr lang="en-GB" sz="1000" dirty="0"/>
          </a:p>
          <a:p>
            <a:pPr algn="l"/>
            <a:endParaRPr lang="en-GB" sz="1000" dirty="0"/>
          </a:p>
          <a:p>
            <a:pPr algn="l"/>
            <a:r>
              <a:rPr lang="en-GB" sz="1000" dirty="0"/>
              <a:t>Train model:</a:t>
            </a:r>
          </a:p>
          <a:p>
            <a:pPr algn="l"/>
            <a:endParaRPr lang="en-GB" sz="1000" dirty="0"/>
          </a:p>
          <a:p>
            <a:pPr algn="l"/>
            <a:endParaRPr lang="en-GB" sz="1000" dirty="0"/>
          </a:p>
          <a:p>
            <a:pPr algn="l"/>
            <a:endParaRPr lang="en-GB" sz="1000" dirty="0"/>
          </a:p>
          <a:p>
            <a:pPr algn="l"/>
            <a:endParaRPr lang="en-GB" sz="1000" dirty="0"/>
          </a:p>
          <a:p>
            <a:pPr algn="l"/>
            <a:endParaRPr lang="en-GB" sz="10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000" dirty="0"/>
              <a:t>solver='</a:t>
            </a:r>
            <a:r>
              <a:rPr lang="en-GB" sz="1000" dirty="0" err="1"/>
              <a:t>adam</a:t>
            </a:r>
            <a:r>
              <a:rPr lang="en-GB" sz="1000" dirty="0"/>
              <a:t>': robust, adaptive steps (good default for many problems)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000" dirty="0" err="1"/>
              <a:t>max_iter</a:t>
            </a:r>
            <a:r>
              <a:rPr lang="en-GB" sz="1000" dirty="0"/>
              <a:t>=1000: gives enough iterations for convergence (often combined with early stopping if enabled).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AA3DDF-1BB1-9AE0-8CEF-508E5A7FF8AC}"/>
              </a:ext>
            </a:extLst>
          </p:cNvPr>
          <p:cNvCxnSpPr>
            <a:cxnSpLocks/>
          </p:cNvCxnSpPr>
          <p:nvPr/>
        </p:nvCxnSpPr>
        <p:spPr>
          <a:xfrm flipH="1">
            <a:off x="2860665" y="2989363"/>
            <a:ext cx="3243573" cy="420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A diagram of a device&#10;&#10;AI-generated content may be incorrect.">
            <a:extLst>
              <a:ext uri="{FF2B5EF4-FFF2-40B4-BE49-F238E27FC236}">
                <a16:creationId xmlns:a16="http://schemas.microsoft.com/office/drawing/2014/main" id="{8104FA3D-F944-1EC9-9774-2216A3804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840" t="50000" r="18127" b="11976"/>
          <a:stretch>
            <a:fillRect/>
          </a:stretch>
        </p:blipFill>
        <p:spPr>
          <a:xfrm>
            <a:off x="6255300" y="2358048"/>
            <a:ext cx="1394888" cy="78520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31C30C0-939E-0BB0-DAC2-E3E84C1ED70F}"/>
              </a:ext>
            </a:extLst>
          </p:cNvPr>
          <p:cNvSpPr txBox="1"/>
          <p:nvPr/>
        </p:nvSpPr>
        <p:spPr>
          <a:xfrm>
            <a:off x="6564291" y="3084353"/>
            <a:ext cx="7135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32 (</a:t>
            </a:r>
            <a:r>
              <a:rPr lang="en-GB" sz="1050" b="1" dirty="0"/>
              <a:t>h</a:t>
            </a:r>
            <a:r>
              <a:rPr lang="en-GB" sz="400" dirty="0"/>
              <a:t>1</a:t>
            </a:r>
            <a:r>
              <a:rPr lang="en-GB" sz="1050" dirty="0"/>
              <a:t>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54062E-2329-9691-3654-EC9C76CB11DD}"/>
              </a:ext>
            </a:extLst>
          </p:cNvPr>
          <p:cNvSpPr txBox="1"/>
          <p:nvPr/>
        </p:nvSpPr>
        <p:spPr>
          <a:xfrm>
            <a:off x="7022950" y="2981842"/>
            <a:ext cx="6080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16 (</a:t>
            </a:r>
            <a:r>
              <a:rPr lang="en-GB" sz="1050" b="1" dirty="0"/>
              <a:t>h</a:t>
            </a:r>
            <a:r>
              <a:rPr lang="en-GB" sz="400" dirty="0"/>
              <a:t>2</a:t>
            </a:r>
            <a:r>
              <a:rPr lang="en-GB" sz="1050" dirty="0"/>
              <a:t>) </a:t>
            </a:r>
          </a:p>
        </p:txBody>
      </p:sp>
      <p:pic>
        <p:nvPicPr>
          <p:cNvPr id="54" name="Picture 53" descr="A white background with black text">
            <a:extLst>
              <a:ext uri="{FF2B5EF4-FFF2-40B4-BE49-F238E27FC236}">
                <a16:creationId xmlns:a16="http://schemas.microsoft.com/office/drawing/2014/main" id="{2B10A3C7-307F-88DC-0991-892918F20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580" y="2433628"/>
            <a:ext cx="2321363" cy="5273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1F9D23C-42E0-DEFB-1640-A56A9AF8F4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2589" y="3735630"/>
            <a:ext cx="4055456" cy="327963"/>
          </a:xfrm>
          <a:prstGeom prst="rect">
            <a:avLst/>
          </a:prstGeom>
        </p:spPr>
      </p:pic>
      <p:pic>
        <p:nvPicPr>
          <p:cNvPr id="60" name="Picture 59" descr="A black letter on a white background&#10;&#10;AI-generated content may be incorrect.">
            <a:extLst>
              <a:ext uri="{FF2B5EF4-FFF2-40B4-BE49-F238E27FC236}">
                <a16:creationId xmlns:a16="http://schemas.microsoft.com/office/drawing/2014/main" id="{D50C1AD8-98E8-83C1-E978-2E8ED6C5CF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8302" y="4061534"/>
            <a:ext cx="1671603" cy="224239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8FEBF6A-8E65-F917-2A7F-DE41A1A68ABD}"/>
              </a:ext>
            </a:extLst>
          </p:cNvPr>
          <p:cNvCxnSpPr>
            <a:cxnSpLocks/>
          </p:cNvCxnSpPr>
          <p:nvPr/>
        </p:nvCxnSpPr>
        <p:spPr>
          <a:xfrm flipH="1">
            <a:off x="2371255" y="3539984"/>
            <a:ext cx="3653981" cy="100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4F9B076-ACFD-87D3-0181-007088563034}"/>
              </a:ext>
            </a:extLst>
          </p:cNvPr>
          <p:cNvSpPr txBox="1"/>
          <p:nvPr/>
        </p:nvSpPr>
        <p:spPr>
          <a:xfrm>
            <a:off x="4178128" y="3747441"/>
            <a:ext cx="144879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/>
              <a:t>Predict scaled space &amp; convert back to original units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A8E17E9-726E-B5C0-2759-7561C552EA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0180" y="4209106"/>
            <a:ext cx="1254994" cy="677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F1E2F8-508B-039F-34BC-2F380C898F3F}"/>
              </a:ext>
            </a:extLst>
          </p:cNvPr>
          <p:cNvSpPr txBox="1"/>
          <p:nvPr/>
        </p:nvSpPr>
        <p:spPr>
          <a:xfrm>
            <a:off x="1695637" y="5455599"/>
            <a:ext cx="2012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File: </a:t>
            </a:r>
            <a:r>
              <a:rPr lang="en-GB" sz="1000" i="1" dirty="0"/>
              <a:t>ML-</a:t>
            </a:r>
            <a:r>
              <a:rPr lang="en-GB" sz="1000" i="1" dirty="0" err="1"/>
              <a:t>test_example.ipynb</a:t>
            </a:r>
            <a:endParaRPr lang="en-GB" sz="1000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97868D-43BB-F6F9-EAE7-40E004DBC623}"/>
              </a:ext>
            </a:extLst>
          </p:cNvPr>
          <p:cNvCxnSpPr>
            <a:cxnSpLocks/>
          </p:cNvCxnSpPr>
          <p:nvPr/>
        </p:nvCxnSpPr>
        <p:spPr>
          <a:xfrm>
            <a:off x="6819224" y="2433628"/>
            <a:ext cx="0" cy="6386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324756-D057-8B2F-B1DC-9E5349FA6251}"/>
              </a:ext>
            </a:extLst>
          </p:cNvPr>
          <p:cNvCxnSpPr>
            <a:cxnSpLocks/>
          </p:cNvCxnSpPr>
          <p:nvPr/>
        </p:nvCxnSpPr>
        <p:spPr>
          <a:xfrm>
            <a:off x="7237540" y="2496552"/>
            <a:ext cx="0" cy="47325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FC34D0-70D6-0C45-BE6E-A4B0CC13921B}"/>
              </a:ext>
            </a:extLst>
          </p:cNvPr>
          <p:cNvSpPr txBox="1"/>
          <p:nvPr/>
        </p:nvSpPr>
        <p:spPr>
          <a:xfrm>
            <a:off x="6177648" y="3078595"/>
            <a:ext cx="6080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7 (</a:t>
            </a:r>
            <a:r>
              <a:rPr lang="en-GB" sz="1050" b="1" dirty="0"/>
              <a:t>x</a:t>
            </a:r>
            <a:r>
              <a:rPr lang="en-GB" sz="1050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4B469A-EFE6-43C9-803A-7219A697F585}"/>
              </a:ext>
            </a:extLst>
          </p:cNvPr>
          <p:cNvSpPr txBox="1"/>
          <p:nvPr/>
        </p:nvSpPr>
        <p:spPr>
          <a:xfrm>
            <a:off x="7362574" y="2788743"/>
            <a:ext cx="6080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3 (</a:t>
            </a:r>
            <a:r>
              <a:rPr lang="en-GB" sz="1050" b="1" dirty="0"/>
              <a:t>y</a:t>
            </a:r>
            <a:r>
              <a:rPr lang="en-GB" sz="1050" dirty="0"/>
              <a:t>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5C2139-DAB3-D85A-061A-1C951A97A858}"/>
              </a:ext>
            </a:extLst>
          </p:cNvPr>
          <p:cNvCxnSpPr>
            <a:cxnSpLocks/>
          </p:cNvCxnSpPr>
          <p:nvPr/>
        </p:nvCxnSpPr>
        <p:spPr>
          <a:xfrm>
            <a:off x="7554917" y="2592610"/>
            <a:ext cx="0" cy="25468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22D82A-AA56-9893-0168-6F24DEE04DDC}"/>
              </a:ext>
            </a:extLst>
          </p:cNvPr>
          <p:cNvCxnSpPr>
            <a:cxnSpLocks/>
          </p:cNvCxnSpPr>
          <p:nvPr/>
        </p:nvCxnSpPr>
        <p:spPr>
          <a:xfrm>
            <a:off x="6358013" y="2413648"/>
            <a:ext cx="0" cy="6386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F5565B-9A96-DA4C-5A10-DF80A64B6F44}"/>
              </a:ext>
            </a:extLst>
          </p:cNvPr>
          <p:cNvCxnSpPr>
            <a:cxnSpLocks/>
          </p:cNvCxnSpPr>
          <p:nvPr/>
        </p:nvCxnSpPr>
        <p:spPr>
          <a:xfrm flipH="1" flipV="1">
            <a:off x="2472455" y="3878132"/>
            <a:ext cx="1693641" cy="100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209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65F73-22D4-AEF6-837A-3BFE5D90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FBCDCF-2B80-6C62-64D3-99C3FA580C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77123"/>
            <a:ext cx="9072563" cy="378380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Summary: Artificial data generated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linking Features &amp; Targets</a:t>
            </a:r>
          </a:p>
          <a:p>
            <a:r>
              <a:rPr lang="en-GB" dirty="0"/>
              <a:t>Feature: electrode and separator thickness, elastic modulus, etc.</a:t>
            </a:r>
          </a:p>
          <a:p>
            <a:r>
              <a:rPr lang="en-GB" dirty="0"/>
              <a:t>Targets: Voltage drop, max stress, Li-concentration</a:t>
            </a:r>
          </a:p>
          <a:p>
            <a:r>
              <a:rPr lang="en-GB" dirty="0"/>
              <a:t>Toolbox: </a:t>
            </a:r>
            <a:r>
              <a:rPr lang="en-GB" dirty="0" err="1"/>
              <a:t>Sklearn</a:t>
            </a:r>
            <a:r>
              <a:rPr lang="en-GB" dirty="0"/>
              <a:t>, </a:t>
            </a:r>
            <a:r>
              <a:rPr lang="en-GB" dirty="0" err="1"/>
              <a:t>MLPRegressor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21EF7B-0BBA-7A98-FC55-A962A2AEE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39" y="403537"/>
            <a:ext cx="9073324" cy="604161"/>
          </a:xfrm>
        </p:spPr>
        <p:txBody>
          <a:bodyPr/>
          <a:lstStyle/>
          <a:p>
            <a:r>
              <a:rPr lang="en-GB" dirty="0"/>
              <a:t>Neural network – Test case 1, Cont’d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485C83-9C8A-4904-C02E-E2599797E56F}"/>
              </a:ext>
            </a:extLst>
          </p:cNvPr>
          <p:cNvSpPr txBox="1"/>
          <p:nvPr/>
        </p:nvSpPr>
        <p:spPr>
          <a:xfrm>
            <a:off x="4420084" y="2916237"/>
            <a:ext cx="19572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/>
              <a:t>Very simple form of “Physics-inspired” penalty check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25099-6FEB-1982-0BBA-A8C88B4E6602}"/>
              </a:ext>
            </a:extLst>
          </p:cNvPr>
          <p:cNvSpPr txBox="1"/>
          <p:nvPr/>
        </p:nvSpPr>
        <p:spPr>
          <a:xfrm>
            <a:off x="903625" y="2674663"/>
            <a:ext cx="1599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dirty="0"/>
              <a:t>3.</a:t>
            </a:r>
          </a:p>
        </p:txBody>
      </p: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28C1777-B4F8-33A9-4509-8CF9F3C16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617" y="2681587"/>
            <a:ext cx="2970462" cy="2795728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2BED090-A267-1F34-B694-C0C2FD61D91A}"/>
              </a:ext>
            </a:extLst>
          </p:cNvPr>
          <p:cNvCxnSpPr>
            <a:cxnSpLocks/>
          </p:cNvCxnSpPr>
          <p:nvPr/>
        </p:nvCxnSpPr>
        <p:spPr>
          <a:xfrm flipH="1">
            <a:off x="2627848" y="3333189"/>
            <a:ext cx="1792236" cy="1096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6BF9B4A-5B09-682A-06DE-8960BE466D10}"/>
              </a:ext>
            </a:extLst>
          </p:cNvPr>
          <p:cNvSpPr txBox="1"/>
          <p:nvPr/>
        </p:nvSpPr>
        <p:spPr>
          <a:xfrm>
            <a:off x="4759161" y="4875316"/>
            <a:ext cx="21115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/>
              <a:t>Plot loss curve from training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E5D64D3-D8E9-CDF0-FF37-F38ECA18BF37}"/>
              </a:ext>
            </a:extLst>
          </p:cNvPr>
          <p:cNvCxnSpPr>
            <a:cxnSpLocks/>
          </p:cNvCxnSpPr>
          <p:nvPr/>
        </p:nvCxnSpPr>
        <p:spPr>
          <a:xfrm flipH="1">
            <a:off x="2120900" y="4952260"/>
            <a:ext cx="2513670" cy="209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 descr="A graph of training loss curve&#10;&#10;AI-generated content may be incorrect.">
            <a:extLst>
              <a:ext uri="{FF2B5EF4-FFF2-40B4-BE49-F238E27FC236}">
                <a16:creationId xmlns:a16="http://schemas.microsoft.com/office/drawing/2014/main" id="{76B6DFBF-4B22-4526-09E6-79D8F0C26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676" y="4063548"/>
            <a:ext cx="2354646" cy="1594753"/>
          </a:xfrm>
          <a:prstGeom prst="rect">
            <a:avLst/>
          </a:prstGeom>
        </p:spPr>
      </p:pic>
      <p:pic>
        <p:nvPicPr>
          <p:cNvPr id="16" name="Picture 15" descr="A close up of words&#10;&#10;AI-generated content may be incorrect.">
            <a:extLst>
              <a:ext uri="{FF2B5EF4-FFF2-40B4-BE49-F238E27FC236}">
                <a16:creationId xmlns:a16="http://schemas.microsoft.com/office/drawing/2014/main" id="{E4963787-4CF8-2C1D-F5B9-F39183AD0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742" y="3241854"/>
            <a:ext cx="1671717" cy="3568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0933BB-7DC5-D0CC-42CB-800F5AF30A08}"/>
              </a:ext>
            </a:extLst>
          </p:cNvPr>
          <p:cNvSpPr txBox="1"/>
          <p:nvPr/>
        </p:nvSpPr>
        <p:spPr>
          <a:xfrm>
            <a:off x="6187590" y="1322568"/>
            <a:ext cx="386604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GB" dirty="0"/>
              <a:t>Save and export model: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Model object after training (weights, biases, architecture)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Scalers: </a:t>
            </a:r>
            <a:r>
              <a:rPr lang="en-GB" dirty="0" err="1"/>
              <a:t>scaler_X</a:t>
            </a:r>
            <a:r>
              <a:rPr lang="en-GB" dirty="0"/>
              <a:t> and </a:t>
            </a:r>
            <a:r>
              <a:rPr lang="en-GB" dirty="0" err="1"/>
              <a:t>scaler_y</a:t>
            </a:r>
            <a:r>
              <a:rPr lang="en-GB" dirty="0"/>
              <a:t> (needed for consistent input/output scaling)</a:t>
            </a:r>
          </a:p>
        </p:txBody>
      </p:sp>
      <p:pic>
        <p:nvPicPr>
          <p:cNvPr id="21" name="Picture 20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B4859BE9-7347-A148-10DE-9C3DF98FD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494" y="1998768"/>
            <a:ext cx="2863997" cy="882695"/>
          </a:xfrm>
          <a:prstGeom prst="rect">
            <a:avLst/>
          </a:prstGeom>
        </p:spPr>
      </p:pic>
      <p:pic>
        <p:nvPicPr>
          <p:cNvPr id="26" name="Picture 2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DE0607A8-B25F-36D8-E1A7-4D9B57BD4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465" y="3079700"/>
            <a:ext cx="2909472" cy="53573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4D27AA-D295-2549-31E9-0C0359F19A58}"/>
              </a:ext>
            </a:extLst>
          </p:cNvPr>
          <p:cNvCxnSpPr/>
          <p:nvPr/>
        </p:nvCxnSpPr>
        <p:spPr>
          <a:xfrm>
            <a:off x="7993500" y="2881711"/>
            <a:ext cx="0" cy="233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EB8B78E-AA5E-E776-3ACB-A9ADB002C80C}"/>
              </a:ext>
            </a:extLst>
          </p:cNvPr>
          <p:cNvSpPr txBox="1"/>
          <p:nvPr/>
        </p:nvSpPr>
        <p:spPr>
          <a:xfrm>
            <a:off x="6376475" y="2018477"/>
            <a:ext cx="1599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dirty="0"/>
              <a:t>4.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5EEB8-F343-84EF-270E-318A621540C2}"/>
              </a:ext>
            </a:extLst>
          </p:cNvPr>
          <p:cNvSpPr txBox="1"/>
          <p:nvPr/>
        </p:nvSpPr>
        <p:spPr>
          <a:xfrm>
            <a:off x="1695637" y="5455599"/>
            <a:ext cx="2012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File: </a:t>
            </a:r>
            <a:r>
              <a:rPr lang="en-GB" sz="1000" i="1" dirty="0"/>
              <a:t>ML-</a:t>
            </a:r>
            <a:r>
              <a:rPr lang="en-GB" sz="1000" i="1" dirty="0" err="1"/>
              <a:t>test_example.ipynb</a:t>
            </a:r>
            <a:endParaRPr lang="en-GB" sz="1000" i="1" dirty="0"/>
          </a:p>
        </p:txBody>
      </p:sp>
    </p:spTree>
    <p:extLst>
      <p:ext uri="{BB962C8B-B14F-4D97-AF65-F5344CB8AC3E}">
        <p14:creationId xmlns:p14="http://schemas.microsoft.com/office/powerpoint/2010/main" val="3927077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296A2-CDBA-801A-302E-38FA16CF4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D506E506-66F9-0933-B614-3E6DC84FB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15" y="3104488"/>
            <a:ext cx="5057784" cy="252889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10E51D-6DAD-DE35-ABAD-363D5BFCB2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149351"/>
            <a:ext cx="9072563" cy="371157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Summary: </a:t>
            </a:r>
            <a:r>
              <a:rPr lang="en-GB" dirty="0" err="1"/>
              <a:t>PyBaMM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Dataset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Scikit-learn MLP baseline</a:t>
            </a:r>
          </a:p>
          <a:p>
            <a:r>
              <a:rPr lang="en-GB" dirty="0"/>
              <a:t>Goal: Learn mapping from current profile I(t) to voltage profile V(t).</a:t>
            </a:r>
          </a:p>
          <a:p>
            <a:r>
              <a:rPr lang="en-GB" dirty="0"/>
              <a:t>Simulation in </a:t>
            </a:r>
            <a:r>
              <a:rPr lang="en-GB" dirty="0" err="1"/>
              <a:t>PyBaMM</a:t>
            </a:r>
            <a:r>
              <a:rPr lang="en-GB" dirty="0"/>
              <a:t>: randomized pulse discharge experiments</a:t>
            </a:r>
          </a:p>
          <a:p>
            <a:r>
              <a:rPr lang="en-GB" dirty="0"/>
              <a:t>Feature: Current; Targets: Voltage</a:t>
            </a:r>
          </a:p>
          <a:p>
            <a:r>
              <a:rPr lang="en-GB" dirty="0"/>
              <a:t>Toolbox: </a:t>
            </a:r>
            <a:r>
              <a:rPr lang="en-GB" dirty="0" err="1"/>
              <a:t>Sklearn</a:t>
            </a:r>
            <a:r>
              <a:rPr lang="en-GB" dirty="0"/>
              <a:t>, </a:t>
            </a:r>
            <a:r>
              <a:rPr lang="en-GB" dirty="0" err="1"/>
              <a:t>MLPRegressor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89A82E-7ED8-5EA1-1353-2B250B74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39" y="529423"/>
            <a:ext cx="9073324" cy="478275"/>
          </a:xfrm>
        </p:spPr>
        <p:txBody>
          <a:bodyPr/>
          <a:lstStyle/>
          <a:p>
            <a:r>
              <a:rPr lang="en-GB" dirty="0"/>
              <a:t>Neural network – Test case 2</a:t>
            </a:r>
          </a:p>
        </p:txBody>
      </p:sp>
      <p:pic>
        <p:nvPicPr>
          <p:cNvPr id="5" name="Picture 4" descr="A black screen with text&#10;&#10;AI-generated content may be incorrect.">
            <a:extLst>
              <a:ext uri="{FF2B5EF4-FFF2-40B4-BE49-F238E27FC236}">
                <a16:creationId xmlns:a16="http://schemas.microsoft.com/office/drawing/2014/main" id="{EA804FBC-1FBB-4861-BC25-D0677CAD1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084" y="1079222"/>
            <a:ext cx="704886" cy="43118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103C53-0B4A-E433-AF91-5036EF907C45}"/>
              </a:ext>
            </a:extLst>
          </p:cNvPr>
          <p:cNvSpPr txBox="1"/>
          <p:nvPr/>
        </p:nvSpPr>
        <p:spPr>
          <a:xfrm>
            <a:off x="8521564" y="2374706"/>
            <a:ext cx="13280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/>
              <a:t>Create charge-pulse experiment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3BB14BF2-25A2-BB5B-A012-B79D4DB35B54}"/>
              </a:ext>
            </a:extLst>
          </p:cNvPr>
          <p:cNvSpPr/>
          <p:nvPr/>
        </p:nvSpPr>
        <p:spPr>
          <a:xfrm>
            <a:off x="7470214" y="2941471"/>
            <a:ext cx="128870" cy="1270464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A4045FBD-02E8-EB61-5986-62FCAF8A7CE1}"/>
              </a:ext>
            </a:extLst>
          </p:cNvPr>
          <p:cNvSpPr/>
          <p:nvPr/>
        </p:nvSpPr>
        <p:spPr>
          <a:xfrm flipH="1">
            <a:off x="8326620" y="2012866"/>
            <a:ext cx="164368" cy="877571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5067D66-ACB6-30A7-ABFB-8265A9D8A232}"/>
              </a:ext>
            </a:extLst>
          </p:cNvPr>
          <p:cNvSpPr/>
          <p:nvPr/>
        </p:nvSpPr>
        <p:spPr>
          <a:xfrm flipH="1">
            <a:off x="8326620" y="1633553"/>
            <a:ext cx="164368" cy="323240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4BF4C6-F802-4450-96E3-8ECEE4923DA5}"/>
              </a:ext>
            </a:extLst>
          </p:cNvPr>
          <p:cNvSpPr txBox="1"/>
          <p:nvPr/>
        </p:nvSpPr>
        <p:spPr>
          <a:xfrm>
            <a:off x="8521564" y="1691887"/>
            <a:ext cx="195722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/>
              <a:t>Initialization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FFB690-1166-A574-8850-9926421C3E27}"/>
              </a:ext>
            </a:extLst>
          </p:cNvPr>
          <p:cNvSpPr txBox="1"/>
          <p:nvPr/>
        </p:nvSpPr>
        <p:spPr>
          <a:xfrm>
            <a:off x="6048663" y="3290207"/>
            <a:ext cx="1574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Generate data using </a:t>
            </a:r>
            <a:r>
              <a:rPr lang="en-GB" sz="1000" dirty="0" err="1"/>
              <a:t>PyBaMM</a:t>
            </a:r>
            <a:r>
              <a:rPr lang="en-GB" sz="1000" dirty="0"/>
              <a:t> simulations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81CBF4-E791-A10F-626C-494F07841035}"/>
              </a:ext>
            </a:extLst>
          </p:cNvPr>
          <p:cNvSpPr txBox="1"/>
          <p:nvPr/>
        </p:nvSpPr>
        <p:spPr>
          <a:xfrm>
            <a:off x="8521564" y="4387903"/>
            <a:ext cx="195722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/>
              <a:t>Train </a:t>
            </a:r>
            <a:r>
              <a:rPr lang="en-GB" sz="1000" dirty="0">
                <a:sym typeface="Wingdings" panose="05000000000000000000" pitchFamily="2" charset="2"/>
              </a:rPr>
              <a:t> </a:t>
            </a:r>
            <a:r>
              <a:rPr lang="en-GB" sz="1000" dirty="0" err="1"/>
              <a:t>MLPRegressor</a:t>
            </a:r>
            <a:endParaRPr lang="en-GB" sz="1000" dirty="0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D0ACA43C-BF8D-3CD3-85D9-55DE0B53AAF8}"/>
              </a:ext>
            </a:extLst>
          </p:cNvPr>
          <p:cNvSpPr/>
          <p:nvPr/>
        </p:nvSpPr>
        <p:spPr>
          <a:xfrm flipH="1">
            <a:off x="8326620" y="4208618"/>
            <a:ext cx="164368" cy="574353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84078-E122-5DF1-8DBC-6FBE7F3E9B95}"/>
              </a:ext>
            </a:extLst>
          </p:cNvPr>
          <p:cNvSpPr txBox="1"/>
          <p:nvPr/>
        </p:nvSpPr>
        <p:spPr>
          <a:xfrm>
            <a:off x="6826786" y="4995328"/>
            <a:ext cx="195722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/>
              <a:t>Run &amp; plot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E7B4586C-B643-0D25-780D-9CFA7B694956}"/>
              </a:ext>
            </a:extLst>
          </p:cNvPr>
          <p:cNvSpPr/>
          <p:nvPr/>
        </p:nvSpPr>
        <p:spPr>
          <a:xfrm>
            <a:off x="7470214" y="4828127"/>
            <a:ext cx="119824" cy="52174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D5FAAE-5891-F92B-D0E9-9690268F959F}"/>
              </a:ext>
            </a:extLst>
          </p:cNvPr>
          <p:cNvSpPr txBox="1"/>
          <p:nvPr/>
        </p:nvSpPr>
        <p:spPr>
          <a:xfrm>
            <a:off x="723900" y="5456203"/>
            <a:ext cx="55403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/>
              <a:t>Test metrics: {'MSE': 0.0023, 'MAE': 0.037, 'R2': 0.80}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4E4EF-E734-ABE3-5146-6C7C21131BF6}"/>
              </a:ext>
            </a:extLst>
          </p:cNvPr>
          <p:cNvSpPr txBox="1"/>
          <p:nvPr/>
        </p:nvSpPr>
        <p:spPr>
          <a:xfrm>
            <a:off x="7009915" y="5355780"/>
            <a:ext cx="2012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File: </a:t>
            </a:r>
            <a:r>
              <a:rPr lang="en-GB" sz="1000" i="1" dirty="0"/>
              <a:t>Scikit_Learn_PyBaMM_test.py</a:t>
            </a:r>
          </a:p>
        </p:txBody>
      </p:sp>
    </p:spTree>
    <p:extLst>
      <p:ext uri="{BB962C8B-B14F-4D97-AF65-F5344CB8AC3E}">
        <p14:creationId xmlns:p14="http://schemas.microsoft.com/office/powerpoint/2010/main" val="229764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0EBB78-B38E-B2F0-2D14-77883C99F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1" y="1572497"/>
            <a:ext cx="5220440" cy="3288428"/>
          </a:xfrm>
        </p:spPr>
        <p:txBody>
          <a:bodyPr/>
          <a:lstStyle/>
          <a:p>
            <a:r>
              <a:rPr lang="en-GB" sz="1600" dirty="0"/>
              <a:t>Evaluate options for finite elements and swelling in </a:t>
            </a:r>
            <a:r>
              <a:rPr lang="en-GB" sz="1600" dirty="0" err="1"/>
              <a:t>PyBaMM</a:t>
            </a:r>
            <a:r>
              <a:rPr lang="en-GB" sz="1600" dirty="0"/>
              <a:t> (set up meeting with Gregory at Imperial)</a:t>
            </a:r>
          </a:p>
          <a:p>
            <a:r>
              <a:rPr lang="en-GB" sz="1600" dirty="0"/>
              <a:t>Target vs. Features: Initial model vs. final model(s)</a:t>
            </a:r>
          </a:p>
          <a:p>
            <a:r>
              <a:rPr lang="en-GB" sz="1600" dirty="0"/>
              <a:t>AI/ML-framework: structure, steps, control variables, etc.</a:t>
            </a:r>
          </a:p>
          <a:p>
            <a:r>
              <a:rPr lang="en-GB" sz="1600" dirty="0"/>
              <a:t>Evaluate COMSOL models</a:t>
            </a:r>
          </a:p>
          <a:p>
            <a:r>
              <a:rPr lang="en-GB" sz="1600" dirty="0"/>
              <a:t>Plan for meetings with VCC &amp; BMW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000" dirty="0"/>
              <a:t>Files available in OneDrive folder: </a:t>
            </a:r>
            <a:r>
              <a:rPr lang="en-GB" sz="1000" dirty="0">
                <a:hlinkClick r:id="rId2"/>
              </a:rPr>
              <a:t>https://risecloud-my.sharepoint.com/:f:/g/personal/david_carlstedt_ri_se/IgDRk3TrF_GXRr_m7z_v6MLUAXtESGPAxC6sUhvwh6l2ADE?e=gGAnaf</a:t>
            </a:r>
            <a:r>
              <a:rPr lang="en-GB" sz="1000" dirty="0"/>
              <a:t> </a:t>
            </a:r>
          </a:p>
          <a:p>
            <a:endParaRPr lang="en-GB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70AFE9-C6A1-3D7F-9F05-316B86447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0915DC-6C37-C50E-A10E-2E726E907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986" y="1411229"/>
            <a:ext cx="1467183" cy="11264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6C6A43-CB14-D48D-D24A-2D1A04A62DA8}"/>
              </a:ext>
            </a:extLst>
          </p:cNvPr>
          <p:cNvSpPr/>
          <p:nvPr/>
        </p:nvSpPr>
        <p:spPr>
          <a:xfrm>
            <a:off x="7404265" y="2135686"/>
            <a:ext cx="705485" cy="107183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lose-up of a text&#10;&#10;AI-generated content may be incorrect.">
            <a:extLst>
              <a:ext uri="{FF2B5EF4-FFF2-40B4-BE49-F238E27FC236}">
                <a16:creationId xmlns:a16="http://schemas.microsoft.com/office/drawing/2014/main" id="{D44B8AE1-E09F-CA26-D742-B367658A4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592" y="2719811"/>
            <a:ext cx="3256962" cy="737351"/>
          </a:xfrm>
          <a:prstGeom prst="rect">
            <a:avLst/>
          </a:prstGeom>
        </p:spPr>
      </p:pic>
      <p:pic>
        <p:nvPicPr>
          <p:cNvPr id="8" name="Picture 2" descr="GitHub - pybamm-team/PyBaMM: Fast and flexible physics-based battery models  in Python">
            <a:extLst>
              <a:ext uri="{FF2B5EF4-FFF2-40B4-BE49-F238E27FC236}">
                <a16:creationId xmlns:a16="http://schemas.microsoft.com/office/drawing/2014/main" id="{84473AAA-4757-CD24-DA09-A7C99F498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424" y="1062870"/>
            <a:ext cx="1248306" cy="32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AE48531A-40C0-360D-F1B3-41D60ACE1AB1}"/>
              </a:ext>
            </a:extLst>
          </p:cNvPr>
          <p:cNvGrpSpPr/>
          <p:nvPr/>
        </p:nvGrpSpPr>
        <p:grpSpPr>
          <a:xfrm>
            <a:off x="6003616" y="3832713"/>
            <a:ext cx="3945656" cy="932273"/>
            <a:chOff x="6003616" y="3832713"/>
            <a:chExt cx="3945656" cy="93227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204C43D-7170-79A8-A9E2-74F15B30AED8}"/>
                </a:ext>
              </a:extLst>
            </p:cNvPr>
            <p:cNvCxnSpPr>
              <a:cxnSpLocks/>
            </p:cNvCxnSpPr>
            <p:nvPr/>
          </p:nvCxnSpPr>
          <p:spPr>
            <a:xfrm>
              <a:off x="6097194" y="4319764"/>
              <a:ext cx="36817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C7B2AD-F85C-C523-CCE5-3742B018354E}"/>
                </a:ext>
              </a:extLst>
            </p:cNvPr>
            <p:cNvSpPr txBox="1"/>
            <p:nvPr/>
          </p:nvSpPr>
          <p:spPr>
            <a:xfrm>
              <a:off x="6003616" y="4360322"/>
              <a:ext cx="505327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000" dirty="0"/>
                <a:t>Jan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BE9E6D-1CE9-169B-3895-EBEF88257D08}"/>
                </a:ext>
              </a:extLst>
            </p:cNvPr>
            <p:cNvSpPr txBox="1"/>
            <p:nvPr/>
          </p:nvSpPr>
          <p:spPr>
            <a:xfrm>
              <a:off x="9443945" y="4360322"/>
              <a:ext cx="505327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000" dirty="0"/>
                <a:t>Jul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4F190C-D699-8EB2-AB79-9FD67023798A}"/>
                </a:ext>
              </a:extLst>
            </p:cNvPr>
            <p:cNvSpPr txBox="1"/>
            <p:nvPr/>
          </p:nvSpPr>
          <p:spPr>
            <a:xfrm>
              <a:off x="6577004" y="4360322"/>
              <a:ext cx="505327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000" dirty="0"/>
                <a:t>Feb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1FCD33-954B-D564-6A0D-B8F556BFE87A}"/>
                </a:ext>
              </a:extLst>
            </p:cNvPr>
            <p:cNvSpPr txBox="1"/>
            <p:nvPr/>
          </p:nvSpPr>
          <p:spPr>
            <a:xfrm>
              <a:off x="7150392" y="4360322"/>
              <a:ext cx="505327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000" dirty="0"/>
                <a:t>Mar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798978-B011-ACE5-F57B-3771B69CBCFE}"/>
                </a:ext>
              </a:extLst>
            </p:cNvPr>
            <p:cNvSpPr txBox="1"/>
            <p:nvPr/>
          </p:nvSpPr>
          <p:spPr>
            <a:xfrm>
              <a:off x="7723780" y="4360322"/>
              <a:ext cx="505327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000" dirty="0"/>
                <a:t>Apr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7C760C-9594-59E1-E19A-4EFA14F2EF4D}"/>
                </a:ext>
              </a:extLst>
            </p:cNvPr>
            <p:cNvSpPr txBox="1"/>
            <p:nvPr/>
          </p:nvSpPr>
          <p:spPr>
            <a:xfrm>
              <a:off x="8297168" y="4360322"/>
              <a:ext cx="505327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000" dirty="0"/>
                <a:t>May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068A22-CED9-8448-CBEB-A4B9C4884CF4}"/>
                </a:ext>
              </a:extLst>
            </p:cNvPr>
            <p:cNvSpPr txBox="1"/>
            <p:nvPr/>
          </p:nvSpPr>
          <p:spPr>
            <a:xfrm>
              <a:off x="8870556" y="4360322"/>
              <a:ext cx="505327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000" dirty="0"/>
                <a:t>Jun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0C08C4F-49CD-CC76-CBEA-E9576E65AD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3851" y="4280574"/>
              <a:ext cx="0" cy="7838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CF299CD-6C62-B90A-6F04-EC759ADFEA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9520" y="4280574"/>
              <a:ext cx="0" cy="7838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7C8833D-8815-3318-5B05-391A4AA18E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8129" y="4280574"/>
              <a:ext cx="0" cy="7838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4B1BDC-86DC-251F-7E41-03A7FBF339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2407" y="4280574"/>
              <a:ext cx="0" cy="7838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48D8150-D9CA-B80C-AA71-8EB7FCEF8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6685" y="4280574"/>
              <a:ext cx="0" cy="7838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9385BE5-C518-098E-B10F-7D7868573D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0963" y="4280574"/>
              <a:ext cx="0" cy="7838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7FD65A4-24BC-B41F-0E29-CB6A7B860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5241" y="4280574"/>
              <a:ext cx="0" cy="7838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BA5D4C-0C52-5DCE-A7AF-75ADE90049BF}"/>
                </a:ext>
              </a:extLst>
            </p:cNvPr>
            <p:cNvSpPr txBox="1"/>
            <p:nvPr/>
          </p:nvSpPr>
          <p:spPr>
            <a:xfrm>
              <a:off x="6256279" y="4028340"/>
              <a:ext cx="34047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000" dirty="0"/>
                <a:t>Start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2A0DAE7-7742-2568-F205-9F51D0BF6ADF}"/>
                </a:ext>
              </a:extLst>
            </p:cNvPr>
            <p:cNvSpPr txBox="1"/>
            <p:nvPr/>
          </p:nvSpPr>
          <p:spPr>
            <a:xfrm>
              <a:off x="9264607" y="4060362"/>
              <a:ext cx="505327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000" dirty="0"/>
                <a:t>End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9A4121D-E475-74D5-B072-49F2A4EB9D9E}"/>
                </a:ext>
              </a:extLst>
            </p:cNvPr>
            <p:cNvCxnSpPr>
              <a:cxnSpLocks/>
            </p:cNvCxnSpPr>
            <p:nvPr/>
          </p:nvCxnSpPr>
          <p:spPr>
            <a:xfrm>
              <a:off x="6577004" y="4114160"/>
              <a:ext cx="0" cy="1664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CB5D3F5-9BDE-9949-BEFD-047FB9F49873}"/>
                </a:ext>
              </a:extLst>
            </p:cNvPr>
            <p:cNvCxnSpPr>
              <a:cxnSpLocks/>
            </p:cNvCxnSpPr>
            <p:nvPr/>
          </p:nvCxnSpPr>
          <p:spPr>
            <a:xfrm>
              <a:off x="9221779" y="4131043"/>
              <a:ext cx="0" cy="1664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0E14366C-16F4-6077-BBB4-DF344FD7FB2B}"/>
                </a:ext>
              </a:extLst>
            </p:cNvPr>
            <p:cNvSpPr/>
            <p:nvPr/>
          </p:nvSpPr>
          <p:spPr>
            <a:xfrm rot="16200000">
              <a:off x="6801690" y="4419486"/>
              <a:ext cx="107206" cy="306796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235518-3F5E-5A25-267C-3A720FBCFBB3}"/>
                </a:ext>
              </a:extLst>
            </p:cNvPr>
            <p:cNvSpPr txBox="1"/>
            <p:nvPr/>
          </p:nvSpPr>
          <p:spPr>
            <a:xfrm>
              <a:off x="6348592" y="4626487"/>
              <a:ext cx="1243833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900" i="1" dirty="0"/>
                <a:t>(David parental leave?)</a:t>
              </a:r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04872CC0-16D5-3419-6008-79B538874556}"/>
                </a:ext>
              </a:extLst>
            </p:cNvPr>
            <p:cNvSpPr/>
            <p:nvPr/>
          </p:nvSpPr>
          <p:spPr>
            <a:xfrm rot="5400000">
              <a:off x="6692878" y="3869970"/>
              <a:ext cx="107206" cy="340469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7928574D-BC0E-F700-45EF-060B81484A03}"/>
                </a:ext>
              </a:extLst>
            </p:cNvPr>
            <p:cNvSpPr/>
            <p:nvPr/>
          </p:nvSpPr>
          <p:spPr>
            <a:xfrm rot="5400000">
              <a:off x="7216180" y="3717563"/>
              <a:ext cx="107206" cy="645283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4ED1BC93-477F-8CDC-025D-1231DB5FC6ED}"/>
                </a:ext>
              </a:extLst>
            </p:cNvPr>
            <p:cNvSpPr/>
            <p:nvPr/>
          </p:nvSpPr>
          <p:spPr>
            <a:xfrm rot="5400000">
              <a:off x="7957138" y="3773940"/>
              <a:ext cx="107206" cy="836632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49A5B6-07AD-3BFF-BD05-E91DF0525D35}"/>
                </a:ext>
              </a:extLst>
            </p:cNvPr>
            <p:cNvSpPr txBox="1"/>
            <p:nvPr/>
          </p:nvSpPr>
          <p:spPr>
            <a:xfrm>
              <a:off x="6606670" y="3832713"/>
              <a:ext cx="34047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900" dirty="0"/>
                <a:t>Intro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3121A6C-B0AA-E29B-9C4F-EDE0D929EAC9}"/>
                </a:ext>
              </a:extLst>
            </p:cNvPr>
            <p:cNvSpPr txBox="1"/>
            <p:nvPr/>
          </p:nvSpPr>
          <p:spPr>
            <a:xfrm>
              <a:off x="7762823" y="3989532"/>
              <a:ext cx="92277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900" dirty="0"/>
                <a:t>COMSOL?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03C58EF-F0CA-A36D-8D6F-27F59B3BBF08}"/>
                </a:ext>
              </a:extLst>
            </p:cNvPr>
            <p:cNvSpPr txBox="1"/>
            <p:nvPr/>
          </p:nvSpPr>
          <p:spPr>
            <a:xfrm>
              <a:off x="6971807" y="3832713"/>
              <a:ext cx="92277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900" dirty="0"/>
                <a:t>ML + </a:t>
              </a:r>
              <a:r>
                <a:rPr lang="en-GB" sz="900" dirty="0" err="1"/>
                <a:t>PyBaMM</a:t>
              </a:r>
              <a:endParaRPr lang="en-GB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4493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84A535-EE82-ED44-63CB-7ACDBEE308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238037"/>
            <a:ext cx="9072563" cy="3622888"/>
          </a:xfrm>
        </p:spPr>
        <p:txBody>
          <a:bodyPr/>
          <a:lstStyle/>
          <a:p>
            <a:pPr lvl="0"/>
            <a:r>
              <a:rPr lang="en-GB" sz="1200" b="1" i="1" dirty="0"/>
              <a:t>Matty 2025 MSc thesis Chalmers - Modelling of Electrode Swelling in Lithium ion Batteries - </a:t>
            </a:r>
            <a:r>
              <a:rPr lang="en-GB" sz="1200" dirty="0"/>
              <a:t>Thesis work from 2025 at VCC. This thesis: explore if/how AI/ML-methods can be used for upscaling the response.</a:t>
            </a:r>
          </a:p>
          <a:p>
            <a:pPr lvl="0"/>
            <a:r>
              <a:rPr lang="en-GB" sz="1200" b="1" i="1" dirty="0" err="1"/>
              <a:t>Asheri</a:t>
            </a:r>
            <a:r>
              <a:rPr lang="en-GB" sz="1200" b="1" i="1" dirty="0"/>
              <a:t> 2023 - Data-driven multiscale simulation of solid-state batteries via machine learning - </a:t>
            </a:r>
            <a:r>
              <a:rPr lang="en-GB" sz="1200" dirty="0"/>
              <a:t>Train a surrogate model (based on NN) on a large set of simulation data, which is afterwards employed to predict the cell performance </a:t>
            </a:r>
          </a:p>
          <a:p>
            <a:r>
              <a:rPr lang="en-GB" sz="1200" b="1" i="1" dirty="0"/>
              <a:t>Meyer and </a:t>
            </a:r>
            <a:r>
              <a:rPr lang="en-GB" sz="1200" b="1" i="1" dirty="0" err="1"/>
              <a:t>Ekre</a:t>
            </a:r>
            <a:r>
              <a:rPr lang="en-GB" sz="1200" b="1" i="1" dirty="0"/>
              <a:t> 2023 – Thermodynamically consistent neural network plasticity modelling and discovery of evolution laws </a:t>
            </a:r>
            <a:r>
              <a:rPr lang="en-GB" sz="1200" dirty="0"/>
              <a:t>- Thermodynamically consistent NN for plasticity modelling and discovery of evolution laws.</a:t>
            </a:r>
          </a:p>
          <a:p>
            <a:pPr lvl="0"/>
            <a:r>
              <a:rPr lang="en-GB" sz="1200" b="1" i="1" dirty="0"/>
              <a:t>Panahi et al 2025 - Fast and generalisable parameter-embedded neural operators for lithium-ion battery simulation.pdf</a:t>
            </a:r>
            <a:r>
              <a:rPr lang="en-GB" sz="1200" i="1" dirty="0"/>
              <a:t> - </a:t>
            </a:r>
            <a:r>
              <a:rPr lang="en-GB" sz="1200" dirty="0"/>
              <a:t>Machine learning surrogates for battery modelling.</a:t>
            </a:r>
          </a:p>
          <a:p>
            <a:pPr lvl="0"/>
            <a:r>
              <a:rPr lang="en-GB" sz="1200" b="1" i="1" dirty="0"/>
              <a:t>Guo 2025 - Uncovering the impact of battery design parameters on health and lifetime using short charging segments.pdf</a:t>
            </a:r>
            <a:r>
              <a:rPr lang="en-GB" sz="1200" dirty="0"/>
              <a:t> - ML framework for corresponding problem (using digital twin to generate data).</a:t>
            </a:r>
          </a:p>
          <a:p>
            <a:pPr lvl="0"/>
            <a:r>
              <a:rPr lang="en-GB" sz="1200" b="1" i="1" dirty="0"/>
              <a:t>Schmid 2024 - Sequential Multi-Scale </a:t>
            </a:r>
            <a:r>
              <a:rPr lang="en-GB" sz="1200" b="1" i="1" dirty="0" err="1"/>
              <a:t>Modeling</a:t>
            </a:r>
            <a:r>
              <a:rPr lang="en-GB" sz="1200" b="1" i="1" dirty="0"/>
              <a:t> Using an Artificial Neural Network-Based Surrogate Material Model for Predicting the Mechanical </a:t>
            </a:r>
            <a:r>
              <a:rPr lang="en-GB" sz="1200" b="1" i="1" dirty="0" err="1"/>
              <a:t>Behavior</a:t>
            </a:r>
            <a:r>
              <a:rPr lang="en-GB" sz="1200" b="1" i="1" dirty="0"/>
              <a:t> of a Li-Ion Pouch Cell Under Abuse Conditions.pdf</a:t>
            </a:r>
            <a:r>
              <a:rPr lang="en-GB" sz="1200" i="1" dirty="0"/>
              <a:t> - S</a:t>
            </a:r>
            <a:r>
              <a:rPr lang="en-GB" sz="1200" dirty="0"/>
              <a:t>imilar approach, but for the pure mechanical response of batteries under mechanical impact loading</a:t>
            </a:r>
          </a:p>
          <a:p>
            <a:pPr lvl="0"/>
            <a:endParaRPr lang="en-GB" sz="300" dirty="0"/>
          </a:p>
          <a:p>
            <a:pPr marL="0" lvl="0" indent="0">
              <a:buNone/>
            </a:pPr>
            <a:r>
              <a:rPr lang="en-GB" sz="1000" dirty="0"/>
              <a:t>Available in OneDrive folder: </a:t>
            </a:r>
            <a:r>
              <a:rPr lang="en-GB" sz="1000" dirty="0">
                <a:hlinkClick r:id="rId2"/>
              </a:rPr>
              <a:t>https://risecloud-my.sharepoint.com/:f:/g/personal/david_carlstedt_ri_se/IgDe4VhtG6K6QYEwl2IvgTF_AQGRaxLuo-oZgD-0o_sqzro?e=VeB9ep</a:t>
            </a:r>
            <a:r>
              <a:rPr lang="en-GB" sz="1000" dirty="0"/>
              <a:t> </a:t>
            </a:r>
          </a:p>
          <a:p>
            <a:endParaRPr lang="en-GB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303158-3433-F172-6BDA-E5E8217C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</p:spTree>
    <p:extLst>
      <p:ext uri="{BB962C8B-B14F-4D97-AF65-F5344CB8AC3E}">
        <p14:creationId xmlns:p14="http://schemas.microsoft.com/office/powerpoint/2010/main" val="1385889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148D307-3089-826D-6CB8-8A3137F72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059E0140-7322-84FE-4895-5B164EADF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21" y="417921"/>
            <a:ext cx="9073324" cy="360000"/>
          </a:xfrm>
        </p:spPr>
        <p:txBody>
          <a:bodyPr/>
          <a:lstStyle/>
          <a:p>
            <a:r>
              <a:rPr lang="en-GB" sz="2800" dirty="0"/>
              <a:t>Related work</a:t>
            </a:r>
            <a:endParaRPr lang="sv-SE" sz="2800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7F7116DD-89B2-AA57-DE31-49F731046ABB}"/>
              </a:ext>
            </a:extLst>
          </p:cNvPr>
          <p:cNvSpPr txBox="1">
            <a:spLocks/>
          </p:cNvSpPr>
          <p:nvPr/>
        </p:nvSpPr>
        <p:spPr>
          <a:xfrm>
            <a:off x="590524" y="981182"/>
            <a:ext cx="8829701" cy="3842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2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1602" indent="-291602">
              <a:spcBef>
                <a:spcPts val="510"/>
              </a:spcBef>
              <a:buFont typeface="+mj-lt"/>
              <a:buAutoNum type="arabicPeriod"/>
            </a:pPr>
            <a:r>
              <a:rPr lang="en-GB" dirty="0"/>
              <a:t>Paper from Uppsala Uni.</a:t>
            </a:r>
          </a:p>
          <a:p>
            <a:pPr marL="291602" indent="-291602">
              <a:spcBef>
                <a:spcPts val="510"/>
              </a:spcBef>
              <a:buFont typeface="+mj-lt"/>
              <a:buAutoNum type="arabicPeriod"/>
            </a:pPr>
            <a:r>
              <a:rPr lang="en-GB" dirty="0"/>
              <a:t>Work from Automation Control, Chalmers (Changfu &amp; Torsten)</a:t>
            </a:r>
          </a:p>
          <a:p>
            <a:pPr marL="291602" indent="-291602">
              <a:spcBef>
                <a:spcPts val="510"/>
              </a:spcBef>
              <a:buFont typeface="+mj-lt"/>
              <a:buAutoNum type="arabicPeriod"/>
            </a:pPr>
            <a:r>
              <a:rPr lang="en-GB" dirty="0"/>
              <a:t>Work from SINTEF:</a:t>
            </a:r>
          </a:p>
          <a:p>
            <a:pPr marL="0" indent="0">
              <a:spcBef>
                <a:spcPts val="510"/>
              </a:spcBef>
              <a:buNone/>
            </a:pPr>
            <a:r>
              <a:rPr lang="en-GB" dirty="0"/>
              <a:t>Electrolyte conductivity ( “battery literature” def.):</a:t>
            </a:r>
          </a:p>
          <a:p>
            <a:pPr marL="0" indent="0">
              <a:spcBef>
                <a:spcPts val="510"/>
              </a:spcBef>
              <a:buNone/>
            </a:pPr>
            <a:endParaRPr lang="en-GB" dirty="0"/>
          </a:p>
          <a:p>
            <a:pPr marL="0" indent="0">
              <a:spcBef>
                <a:spcPts val="510"/>
              </a:spcBef>
              <a:buNone/>
            </a:pPr>
            <a:endParaRPr lang="en-GB" dirty="0"/>
          </a:p>
          <a:p>
            <a:pPr marL="0" indent="0">
              <a:spcBef>
                <a:spcPts val="200"/>
              </a:spcBef>
              <a:buNone/>
            </a:pP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87E2AA-404D-5213-772A-4DCC1A2D3C83}"/>
              </a:ext>
            </a:extLst>
          </p:cNvPr>
          <p:cNvSpPr txBox="1"/>
          <p:nvPr/>
        </p:nvSpPr>
        <p:spPr>
          <a:xfrm>
            <a:off x="6163740" y="1735441"/>
            <a:ext cx="3781440" cy="327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8803" lvl="1" indent="-388803" defTabSz="777606" eaLnBrk="0" fontAlgn="t" hangingPunct="0">
              <a:spcBef>
                <a:spcPct val="0"/>
              </a:spcBef>
              <a:spcAft>
                <a:spcPct val="0"/>
              </a:spcAft>
            </a:pPr>
            <a:r>
              <a:rPr lang="en-GB" sz="765" dirty="0">
                <a:solidFill>
                  <a:prstClr val="black"/>
                </a:solidFill>
                <a:latin typeface="Aptos" panose="02110004020202020204"/>
              </a:rPr>
              <a:t>1. Gou et al. Uncovering the impact of battery design parameters on health and</a:t>
            </a:r>
          </a:p>
          <a:p>
            <a:pPr marL="388803" lvl="1" indent="-388803" defTabSz="777606" eaLnBrk="0" fontAlgn="t" hangingPunct="0">
              <a:spcBef>
                <a:spcPct val="0"/>
              </a:spcBef>
              <a:spcAft>
                <a:spcPct val="0"/>
              </a:spcAft>
            </a:pPr>
            <a:r>
              <a:rPr lang="en-GB" sz="765" dirty="0">
                <a:solidFill>
                  <a:prstClr val="black"/>
                </a:solidFill>
                <a:latin typeface="Aptos" panose="02110004020202020204"/>
              </a:rPr>
              <a:t>lifetime using short charging segments, 2025, </a:t>
            </a:r>
            <a:r>
              <a:rPr lang="en-US" altLang="en-US" sz="765" dirty="0">
                <a:solidFill>
                  <a:srgbClr val="007AAF"/>
                </a:solidFill>
                <a:latin typeface="Source Sans Pro" panose="020B0503030403020204" pitchFamily="34" charset="0"/>
                <a:hlinkClick r:id="rId2" tooltip="Link to landing page via DOI"/>
              </a:rPr>
              <a:t>https://doi.org/10.1039/D5EE03268G</a:t>
            </a:r>
            <a:endParaRPr lang="en-US" altLang="en-US" sz="765" dirty="0">
              <a:solidFill>
                <a:prstClr val="black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BFDE6D-0E5E-4F28-535C-9A1F6B60A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147" y="414871"/>
            <a:ext cx="2595437" cy="1364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685647-27B7-A879-6349-F3DA30ED7C47}"/>
              </a:ext>
            </a:extLst>
          </p:cNvPr>
          <p:cNvSpPr txBox="1"/>
          <p:nvPr/>
        </p:nvSpPr>
        <p:spPr>
          <a:xfrm>
            <a:off x="4992866" y="673307"/>
            <a:ext cx="1937055" cy="3016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defTabSz="777606"/>
            <a:r>
              <a:rPr lang="en-GB" sz="680" dirty="0">
                <a:solidFill>
                  <a:prstClr val="black"/>
                </a:solidFill>
                <a:latin typeface="Aptos" panose="02110004020202020204"/>
              </a:rPr>
              <a:t>State-of-the-art ML-battery-models do not account for mechanical or thermal aspects!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4843FD-9FBC-A42E-D171-F9C41FB010A7}"/>
              </a:ext>
            </a:extLst>
          </p:cNvPr>
          <p:cNvCxnSpPr>
            <a:cxnSpLocks/>
          </p:cNvCxnSpPr>
          <p:nvPr/>
        </p:nvCxnSpPr>
        <p:spPr>
          <a:xfrm>
            <a:off x="6900350" y="940426"/>
            <a:ext cx="176370" cy="124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erson standing in front of a large screen&#10;&#10;AI-generated content may be incorrect.">
            <a:extLst>
              <a:ext uri="{FF2B5EF4-FFF2-40B4-BE49-F238E27FC236}">
                <a16:creationId xmlns:a16="http://schemas.microsoft.com/office/drawing/2014/main" id="{FDE6D566-97E2-E678-8936-F6D42AE98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t="22551" b="34274"/>
          <a:stretch>
            <a:fillRect/>
          </a:stretch>
        </p:blipFill>
        <p:spPr>
          <a:xfrm>
            <a:off x="5803950" y="3835294"/>
            <a:ext cx="2486393" cy="1552686"/>
          </a:xfrm>
          <a:prstGeom prst="rect">
            <a:avLst/>
          </a:prstGeom>
        </p:spPr>
      </p:pic>
      <p:pic>
        <p:nvPicPr>
          <p:cNvPr id="8" name="Picture 7" descr="A person looking at a screen&#10;&#10;AI-generated content may be incorrect.">
            <a:extLst>
              <a:ext uri="{FF2B5EF4-FFF2-40B4-BE49-F238E27FC236}">
                <a16:creationId xmlns:a16="http://schemas.microsoft.com/office/drawing/2014/main" id="{1AFEEB50-06B1-0834-FB81-DD1160D79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" t="23449" r="6186" b="33377"/>
          <a:stretch>
            <a:fillRect/>
          </a:stretch>
        </p:blipFill>
        <p:spPr>
          <a:xfrm>
            <a:off x="3255847" y="3836357"/>
            <a:ext cx="2486393" cy="1552685"/>
          </a:xfrm>
          <a:prstGeom prst="rect">
            <a:avLst/>
          </a:prstGeom>
        </p:spPr>
      </p:pic>
      <p:pic>
        <p:nvPicPr>
          <p:cNvPr id="9" name="Picture 8" descr="A person standing in front of a large screen&#10;&#10;AI-generated content may be incorrect.">
            <a:extLst>
              <a:ext uri="{FF2B5EF4-FFF2-40B4-BE49-F238E27FC236}">
                <a16:creationId xmlns:a16="http://schemas.microsoft.com/office/drawing/2014/main" id="{0BBDFAE6-B800-B22C-654F-295059825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8" t="29988" r="16495" b="36555"/>
          <a:stretch>
            <a:fillRect/>
          </a:stretch>
        </p:blipFill>
        <p:spPr>
          <a:xfrm>
            <a:off x="746296" y="3836357"/>
            <a:ext cx="2469079" cy="1552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14CF8B-B78A-10E4-EE42-424875D20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436" y="2366385"/>
            <a:ext cx="3229354" cy="4590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C08223-A6B0-0B85-A32A-05855E0B8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3500" y="2430434"/>
            <a:ext cx="1317663" cy="32941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D07D59A-F568-39EC-D2AC-998520EDDBF2}"/>
              </a:ext>
            </a:extLst>
          </p:cNvPr>
          <p:cNvSpPr/>
          <p:nvPr/>
        </p:nvSpPr>
        <p:spPr>
          <a:xfrm>
            <a:off x="4152667" y="2476443"/>
            <a:ext cx="153967" cy="1179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06"/>
            <a:endParaRPr lang="en-US" sz="1531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CDC0A4-017C-155E-E37F-63D9EFAB18C6}"/>
              </a:ext>
            </a:extLst>
          </p:cNvPr>
          <p:cNvSpPr/>
          <p:nvPr/>
        </p:nvSpPr>
        <p:spPr>
          <a:xfrm>
            <a:off x="1826868" y="3978177"/>
            <a:ext cx="1075608" cy="1844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06"/>
            <a:endParaRPr lang="en-US" sz="1531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19961A1-7944-ABF6-EB24-157A48420025}"/>
              </a:ext>
            </a:extLst>
          </p:cNvPr>
          <p:cNvSpPr/>
          <p:nvPr/>
        </p:nvSpPr>
        <p:spPr>
          <a:xfrm rot="185134">
            <a:off x="3709283" y="3978654"/>
            <a:ext cx="1497308" cy="1411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06"/>
            <a:endParaRPr lang="en-US" sz="1531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5C6A8AA3-DF39-1E8F-54C7-2D1B413C7124}"/>
              </a:ext>
            </a:extLst>
          </p:cNvPr>
          <p:cNvSpPr/>
          <p:nvPr/>
        </p:nvSpPr>
        <p:spPr>
          <a:xfrm>
            <a:off x="7071141" y="4708427"/>
            <a:ext cx="145799" cy="193580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06"/>
            <a:endParaRPr lang="en-US" sz="1531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2813F8-3F8D-7C58-8639-6F4F03DE30A2}"/>
              </a:ext>
            </a:extLst>
          </p:cNvPr>
          <p:cNvSpPr txBox="1"/>
          <p:nvPr/>
        </p:nvSpPr>
        <p:spPr>
          <a:xfrm>
            <a:off x="7144040" y="4646624"/>
            <a:ext cx="1765794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7606"/>
            <a:r>
              <a:rPr lang="en-US" sz="850" dirty="0">
                <a:solidFill>
                  <a:srgbClr val="FF0000"/>
                </a:solidFill>
                <a:latin typeface="Aptos" panose="02110004020202020204"/>
              </a:rPr>
              <a:t>Traditional to PINN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96E57AE-97D2-1924-7378-3C7C8B58D993}"/>
              </a:ext>
            </a:extLst>
          </p:cNvPr>
          <p:cNvSpPr/>
          <p:nvPr/>
        </p:nvSpPr>
        <p:spPr>
          <a:xfrm>
            <a:off x="6714785" y="4363468"/>
            <a:ext cx="429255" cy="3223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06"/>
            <a:endParaRPr lang="en-US" sz="1531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2E67D52-0EE9-D877-AC8F-7C2723E42EAD}"/>
              </a:ext>
            </a:extLst>
          </p:cNvPr>
          <p:cNvSpPr/>
          <p:nvPr/>
        </p:nvSpPr>
        <p:spPr>
          <a:xfrm>
            <a:off x="7852560" y="4962433"/>
            <a:ext cx="429255" cy="3223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06"/>
            <a:endParaRPr lang="en-US" sz="1531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8525CE-316F-945D-BC0B-CA8A2EBECBE9}"/>
              </a:ext>
            </a:extLst>
          </p:cNvPr>
          <p:cNvSpPr txBox="1"/>
          <p:nvPr/>
        </p:nvSpPr>
        <p:spPr>
          <a:xfrm>
            <a:off x="8233215" y="4962433"/>
            <a:ext cx="17657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7606"/>
            <a:r>
              <a:rPr lang="en-US" sz="850" dirty="0">
                <a:solidFill>
                  <a:srgbClr val="FF0000"/>
                </a:solidFill>
                <a:latin typeface="Aptos" panose="02110004020202020204"/>
              </a:rPr>
              <a:t>Smoother relation +</a:t>
            </a:r>
          </a:p>
          <a:p>
            <a:pPr defTabSz="777606"/>
            <a:r>
              <a:rPr lang="en-US" sz="850" dirty="0">
                <a:solidFill>
                  <a:srgbClr val="FF0000"/>
                </a:solidFill>
                <a:latin typeface="Aptos" panose="02110004020202020204"/>
              </a:rPr>
              <a:t>Avoid negative (non-physical)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0E010454-CF7D-0520-E186-523E1258D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" t="20649" b="42800"/>
          <a:stretch>
            <a:fillRect/>
          </a:stretch>
        </p:blipFill>
        <p:spPr bwMode="auto">
          <a:xfrm>
            <a:off x="5290239" y="2187226"/>
            <a:ext cx="2253985" cy="114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3ECDB9-ABD9-E80A-5E09-A648B5A0CF8E}"/>
              </a:ext>
            </a:extLst>
          </p:cNvPr>
          <p:cNvSpPr txBox="1"/>
          <p:nvPr/>
        </p:nvSpPr>
        <p:spPr>
          <a:xfrm>
            <a:off x="767079" y="5363801"/>
            <a:ext cx="5183981" cy="22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77606"/>
            <a:r>
              <a:rPr lang="en-GB" sz="893" dirty="0">
                <a:solidFill>
                  <a:srgbClr val="000000"/>
                </a:solidFill>
                <a:latin typeface="Lato" panose="020F050202020403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Eibar Flores, SINTEF </a:t>
            </a:r>
            <a:endParaRPr lang="en-US" sz="893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EAC841-2A90-61A7-91DC-86A35F19E66E}"/>
              </a:ext>
            </a:extLst>
          </p:cNvPr>
          <p:cNvSpPr txBox="1"/>
          <p:nvPr/>
        </p:nvSpPr>
        <p:spPr>
          <a:xfrm>
            <a:off x="5205753" y="3344269"/>
            <a:ext cx="468637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77606"/>
            <a:r>
              <a:rPr lang="en-GB" sz="850" dirty="0">
                <a:solidFill>
                  <a:srgbClr val="000000"/>
                </a:solidFill>
                <a:latin typeface="Lato" panose="020F050202020403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</a:t>
            </a:r>
            <a:r>
              <a:rPr lang="en-GB" sz="850" dirty="0" err="1">
                <a:solidFill>
                  <a:srgbClr val="000000"/>
                </a:solidFill>
                <a:latin typeface="Lato" panose="020F050202020403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Xiaolei</a:t>
            </a:r>
            <a:r>
              <a:rPr lang="en-GB" sz="850" dirty="0">
                <a:solidFill>
                  <a:srgbClr val="000000"/>
                </a:solidFill>
                <a:latin typeface="Lato" panose="020F050202020403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Bian, Chalmers (supervisors Changfu &amp; Torsten), </a:t>
            </a:r>
            <a:r>
              <a:rPr lang="en-GB" sz="850" dirty="0">
                <a:solidFill>
                  <a:prstClr val="black"/>
                </a:solidFill>
                <a:latin typeface="Aptos" panose="02110004020202020204"/>
                <a:hlinkClick r:id="rId10" tooltip="Persistent link using digital object identifier"/>
              </a:rPr>
              <a:t>https://doi.org/10.1016/j.ensm.2025.104410</a:t>
            </a:r>
            <a:r>
              <a:rPr lang="en-GB" sz="850" dirty="0">
                <a:solidFill>
                  <a:srgbClr val="000000"/>
                </a:solidFill>
                <a:latin typeface="Lato" panose="020F050202020403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850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CDCCD4-AF3C-22DA-D4A4-08A4829D8A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4224" y="2178879"/>
            <a:ext cx="2486393" cy="1209061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4923A20-D61E-4611-2DB7-651A35BC953D}"/>
              </a:ext>
            </a:extLst>
          </p:cNvPr>
          <p:cNvSpPr/>
          <p:nvPr/>
        </p:nvSpPr>
        <p:spPr>
          <a:xfrm>
            <a:off x="5802921" y="2995303"/>
            <a:ext cx="1393332" cy="1205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06"/>
            <a:endParaRPr lang="en-US" sz="1531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4C8DAA1-DDD4-354B-D8A2-EC939BE4F085}"/>
              </a:ext>
            </a:extLst>
          </p:cNvPr>
          <p:cNvSpPr/>
          <p:nvPr/>
        </p:nvSpPr>
        <p:spPr>
          <a:xfrm>
            <a:off x="8499453" y="2783408"/>
            <a:ext cx="1532665" cy="2481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06"/>
            <a:endParaRPr lang="en-US" sz="1531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4EAE85-2959-FC2A-6E24-865E3D227EE5}"/>
              </a:ext>
            </a:extLst>
          </p:cNvPr>
          <p:cNvSpPr txBox="1"/>
          <p:nvPr/>
        </p:nvSpPr>
        <p:spPr>
          <a:xfrm>
            <a:off x="7164619" y="2942217"/>
            <a:ext cx="11430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7606"/>
            <a:r>
              <a:rPr lang="en-US" sz="850" dirty="0">
                <a:solidFill>
                  <a:srgbClr val="FF0000"/>
                </a:solidFill>
                <a:latin typeface="Aptos" panose="02110004020202020204"/>
              </a:rPr>
              <a:t>Mechanical based signals</a:t>
            </a:r>
          </a:p>
        </p:txBody>
      </p:sp>
    </p:spTree>
    <p:extLst>
      <p:ext uri="{BB962C8B-B14F-4D97-AF65-F5344CB8AC3E}">
        <p14:creationId xmlns:p14="http://schemas.microsoft.com/office/powerpoint/2010/main" val="5312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664907-7183-ABF6-CB1B-C01FBFA86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69D803E-C8A4-227D-B93F-146178793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21" y="417921"/>
            <a:ext cx="9073324" cy="360000"/>
          </a:xfrm>
        </p:spPr>
        <p:txBody>
          <a:bodyPr/>
          <a:lstStyle/>
          <a:p>
            <a:r>
              <a:rPr lang="en-GB" sz="3200" dirty="0"/>
              <a:t>Thesis background</a:t>
            </a:r>
            <a:endParaRPr lang="sv-SE" sz="3200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45106FB-774A-22F5-2835-4956233A8A4E}"/>
              </a:ext>
            </a:extLst>
          </p:cNvPr>
          <p:cNvSpPr txBox="1">
            <a:spLocks/>
          </p:cNvSpPr>
          <p:nvPr/>
        </p:nvSpPr>
        <p:spPr>
          <a:xfrm>
            <a:off x="575284" y="981182"/>
            <a:ext cx="8999921" cy="3842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2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</a:pPr>
            <a:r>
              <a:rPr lang="en-GB" b="1" dirty="0"/>
              <a:t>Title: </a:t>
            </a:r>
            <a:r>
              <a:rPr lang="en-GB" i="1" dirty="0"/>
              <a:t>Physics-enforced machine learning surrogate modelling of electrochemical-mechanical battery simulations</a:t>
            </a:r>
          </a:p>
          <a:p>
            <a:pPr marL="0" indent="0">
              <a:spcBef>
                <a:spcPts val="200"/>
              </a:spcBef>
              <a:buNone/>
            </a:pPr>
            <a:endParaRPr lang="en-GB" b="1" dirty="0"/>
          </a:p>
          <a:p>
            <a:pPr marL="0" indent="0">
              <a:spcBef>
                <a:spcPts val="200"/>
              </a:spcBef>
              <a:buNone/>
            </a:pPr>
            <a:r>
              <a:rPr lang="en-GB" b="1" dirty="0"/>
              <a:t>Background:</a:t>
            </a:r>
          </a:p>
          <a:p>
            <a:pPr>
              <a:spcBef>
                <a:spcPts val="200"/>
              </a:spcBef>
            </a:pPr>
            <a:r>
              <a:rPr lang="en-GB" dirty="0"/>
              <a:t>Wanted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Efficient, reliable models for early evaluation of battery designs and to support predictive maintenance and control</a:t>
            </a:r>
          </a:p>
          <a:p>
            <a:pPr>
              <a:spcBef>
                <a:spcPts val="200"/>
              </a:spcBef>
            </a:pPr>
            <a:r>
              <a:rPr lang="en-GB" dirty="0"/>
              <a:t>High-fidelity battery models computationally expensive, limiting design-stage &amp; real-time usability</a:t>
            </a:r>
          </a:p>
          <a:p>
            <a:pPr>
              <a:spcBef>
                <a:spcPts val="200"/>
              </a:spcBef>
            </a:pPr>
            <a:r>
              <a:rPr lang="en-GB" dirty="0"/>
              <a:t>Physics-enforced ML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 path to fast, interpretable, and physically consistent surrogate models?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8F622-6D4E-BE73-A5DA-445C5877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075" y="3628112"/>
            <a:ext cx="2935166" cy="16849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305692-05E4-E86C-1C6D-CE94A44E487B}"/>
              </a:ext>
            </a:extLst>
          </p:cNvPr>
          <p:cNvSpPr txBox="1"/>
          <p:nvPr/>
        </p:nvSpPr>
        <p:spPr>
          <a:xfrm>
            <a:off x="3319289" y="5258616"/>
            <a:ext cx="36847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Knutsson &amp; </a:t>
            </a:r>
            <a:r>
              <a:rPr lang="en-US" sz="1100" dirty="0" err="1"/>
              <a:t>Trombati</a:t>
            </a:r>
            <a:r>
              <a:rPr lang="en-US" sz="1100" dirty="0"/>
              <a:t>, </a:t>
            </a:r>
            <a:r>
              <a:rPr lang="en-US" sz="1100" i="1" dirty="0"/>
              <a:t>MSc Thesis</a:t>
            </a:r>
            <a:r>
              <a:rPr lang="en-US" sz="1100" dirty="0"/>
              <a:t>, 2021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465652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8E636E6E-3D80-977C-06FC-AE862C215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894" b="2667"/>
          <a:stretch>
            <a:fillRect/>
          </a:stretch>
        </p:blipFill>
        <p:spPr>
          <a:xfrm>
            <a:off x="2535309" y="1445505"/>
            <a:ext cx="5740414" cy="40754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6437213-61F1-6359-14B2-917CA2EE3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Battery length scales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91F823-2E89-DDA2-41D3-9FD4C9346CAC}"/>
              </a:ext>
            </a:extLst>
          </p:cNvPr>
          <p:cNvSpPr txBox="1"/>
          <p:nvPr/>
        </p:nvSpPr>
        <p:spPr>
          <a:xfrm>
            <a:off x="3924310" y="5300274"/>
            <a:ext cx="42020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From (modified): Lu et al., Nature Communication, 2020</a:t>
            </a:r>
            <a:endParaRPr lang="en-GB" sz="10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F8EE523-D6DF-B597-81C4-FD171B1E84E1}"/>
              </a:ext>
            </a:extLst>
          </p:cNvPr>
          <p:cNvSpPr/>
          <p:nvPr/>
        </p:nvSpPr>
        <p:spPr>
          <a:xfrm>
            <a:off x="4829944" y="1354806"/>
            <a:ext cx="3351178" cy="3766002"/>
          </a:xfrm>
          <a:prstGeom prst="roundRect">
            <a:avLst>
              <a:gd name="adj" fmla="val 5818"/>
            </a:avLst>
          </a:prstGeom>
          <a:noFill/>
          <a:ln w="19050">
            <a:solidFill>
              <a:srgbClr val="002060"/>
            </a:solidFill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0F50C6-0E5A-EBDE-FD9D-A80333DDEE80}"/>
              </a:ext>
            </a:extLst>
          </p:cNvPr>
          <p:cNvSpPr txBox="1"/>
          <p:nvPr/>
        </p:nvSpPr>
        <p:spPr>
          <a:xfrm>
            <a:off x="8275723" y="1420013"/>
            <a:ext cx="1863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rgbClr val="002060"/>
                </a:solidFill>
              </a:rPr>
              <a:t>Microscale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9E6ABF6-FD78-DE8D-9133-EED6959E0586}"/>
              </a:ext>
            </a:extLst>
          </p:cNvPr>
          <p:cNvSpPr/>
          <p:nvPr/>
        </p:nvSpPr>
        <p:spPr>
          <a:xfrm>
            <a:off x="2340744" y="1411317"/>
            <a:ext cx="1389001" cy="4075498"/>
          </a:xfrm>
          <a:prstGeom prst="roundRect">
            <a:avLst>
              <a:gd name="adj" fmla="val 11181"/>
            </a:avLst>
          </a:prstGeom>
          <a:noFill/>
          <a:ln w="19050">
            <a:solidFill>
              <a:srgbClr val="002060"/>
            </a:solidFill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2EB842-65D6-EB89-C452-4FEC67C532A7}"/>
              </a:ext>
            </a:extLst>
          </p:cNvPr>
          <p:cNvSpPr txBox="1"/>
          <p:nvPr/>
        </p:nvSpPr>
        <p:spPr>
          <a:xfrm>
            <a:off x="1409204" y="1447998"/>
            <a:ext cx="1863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rgbClr val="002060"/>
                </a:solidFill>
              </a:rPr>
              <a:t>Cell level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4C4585-92C9-6109-6D0D-61A0DE3A64AE}"/>
              </a:ext>
            </a:extLst>
          </p:cNvPr>
          <p:cNvSpPr txBox="1"/>
          <p:nvPr/>
        </p:nvSpPr>
        <p:spPr>
          <a:xfrm>
            <a:off x="5071194" y="3659567"/>
            <a:ext cx="1863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/>
              <a:t>Models</a:t>
            </a:r>
          </a:p>
        </p:txBody>
      </p:sp>
      <p:pic>
        <p:nvPicPr>
          <p:cNvPr id="38" name="Picture 2" descr="COMSOL: battery modeling and simulation provide an efficient and low-cost  approach - BatteryIndustry.net">
            <a:extLst>
              <a:ext uri="{FF2B5EF4-FFF2-40B4-BE49-F238E27FC236}">
                <a16:creationId xmlns:a16="http://schemas.microsoft.com/office/drawing/2014/main" id="{21C81596-3C7A-1F00-0C49-FA867DEC8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7" b="49933"/>
          <a:stretch>
            <a:fillRect/>
          </a:stretch>
        </p:blipFill>
        <p:spPr bwMode="auto">
          <a:xfrm>
            <a:off x="6567032" y="3631917"/>
            <a:ext cx="1483963" cy="107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6E56AB9-419D-7E1A-30E0-015F6C02F56C}"/>
              </a:ext>
            </a:extLst>
          </p:cNvPr>
          <p:cNvSpPr txBox="1"/>
          <p:nvPr/>
        </p:nvSpPr>
        <p:spPr>
          <a:xfrm>
            <a:off x="5339906" y="4453740"/>
            <a:ext cx="1863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i="1" dirty="0"/>
              <a:t>1D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DC35A2-2676-DD78-7D74-7BC01EF556AF}"/>
              </a:ext>
            </a:extLst>
          </p:cNvPr>
          <p:cNvSpPr txBox="1"/>
          <p:nvPr/>
        </p:nvSpPr>
        <p:spPr>
          <a:xfrm>
            <a:off x="7202986" y="4692227"/>
            <a:ext cx="1863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i="1" dirty="0"/>
              <a:t>3D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8319BC7-F06A-B3B7-1CDF-2F5670D4E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359" y="4088392"/>
            <a:ext cx="1601620" cy="33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4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33" grpId="0" animBg="1"/>
      <p:bldP spid="34" grpId="0"/>
      <p:bldP spid="37" grpId="0"/>
      <p:bldP spid="40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5B13-7CEA-BEBB-32B5-681D8A7E6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28F319E9-7977-9DF0-F2D7-4C260A8EC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21" y="417921"/>
            <a:ext cx="9073324" cy="360000"/>
          </a:xfrm>
        </p:spPr>
        <p:txBody>
          <a:bodyPr/>
          <a:lstStyle/>
          <a:p>
            <a:r>
              <a:rPr lang="en-GB" sz="2800" dirty="0"/>
              <a:t>Project objective:</a:t>
            </a:r>
            <a:br>
              <a:rPr lang="en-GB" sz="2800" dirty="0"/>
            </a:br>
            <a:r>
              <a:rPr lang="en-GB" sz="1800" dirty="0"/>
              <a:t>Multiphysics battery model for lifetime prediction</a:t>
            </a:r>
            <a:br>
              <a:rPr lang="en-GB" sz="2800" dirty="0"/>
            </a:br>
            <a:endParaRPr lang="sv-SE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D0E4AB-1359-3884-10B9-52A8A0F039AF}"/>
              </a:ext>
            </a:extLst>
          </p:cNvPr>
          <p:cNvSpPr txBox="1"/>
          <p:nvPr/>
        </p:nvSpPr>
        <p:spPr>
          <a:xfrm>
            <a:off x="428086" y="4568914"/>
            <a:ext cx="223224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Images/Photo from:</a:t>
            </a:r>
          </a:p>
          <a:p>
            <a:r>
              <a:rPr lang="en-US" sz="900" dirty="0"/>
              <a:t>Fontes &amp; Ekström, COMSOL archive</a:t>
            </a:r>
          </a:p>
          <a:p>
            <a:r>
              <a:rPr lang="en-US" sz="900" dirty="0"/>
              <a:t>Lu et al., </a:t>
            </a:r>
            <a:r>
              <a:rPr lang="en-US" sz="900" i="1" dirty="0"/>
              <a:t>Nature Communication</a:t>
            </a:r>
            <a:r>
              <a:rPr lang="en-US" sz="900" dirty="0"/>
              <a:t>, 2020</a:t>
            </a:r>
          </a:p>
        </p:txBody>
      </p:sp>
      <p:pic>
        <p:nvPicPr>
          <p:cNvPr id="5" name="Picture 2" descr="COMSOL: battery modeling and simulation provide an efficient and low-cost  approach - BatteryIndustry.net">
            <a:extLst>
              <a:ext uri="{FF2B5EF4-FFF2-40B4-BE49-F238E27FC236}">
                <a16:creationId xmlns:a16="http://schemas.microsoft.com/office/drawing/2014/main" id="{D955F7A2-08A8-C624-0892-ADCE38545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167"/>
          <a:stretch>
            <a:fillRect/>
          </a:stretch>
        </p:blipFill>
        <p:spPr bwMode="auto">
          <a:xfrm>
            <a:off x="7452121" y="2378974"/>
            <a:ext cx="2392735" cy="17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AD006F-0E72-3D98-DAC7-9E466EC5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62" r="86975" b="4878"/>
          <a:stretch>
            <a:fillRect/>
          </a:stretch>
        </p:blipFill>
        <p:spPr>
          <a:xfrm>
            <a:off x="7999855" y="4252835"/>
            <a:ext cx="324205" cy="997516"/>
          </a:xfrm>
          <a:prstGeom prst="rect">
            <a:avLst/>
          </a:prstGeom>
        </p:spPr>
      </p:pic>
      <p:pic>
        <p:nvPicPr>
          <p:cNvPr id="15" name="Picture 14" descr="A diagram of a device&#10;&#10;AI-generated content may be incorrect.">
            <a:extLst>
              <a:ext uri="{FF2B5EF4-FFF2-40B4-BE49-F238E27FC236}">
                <a16:creationId xmlns:a16="http://schemas.microsoft.com/office/drawing/2014/main" id="{A0D19250-6A7E-0EBC-CB05-5EFFDCFF23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840" t="50000" r="18127" b="11976"/>
          <a:stretch>
            <a:fillRect/>
          </a:stretch>
        </p:blipFill>
        <p:spPr>
          <a:xfrm>
            <a:off x="3643648" y="2228499"/>
            <a:ext cx="3516262" cy="19793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BE68DE-FB73-2EE5-4B98-3AAC9838DA81}"/>
              </a:ext>
            </a:extLst>
          </p:cNvPr>
          <p:cNvSpPr txBox="1"/>
          <p:nvPr/>
        </p:nvSpPr>
        <p:spPr>
          <a:xfrm>
            <a:off x="4841496" y="1579507"/>
            <a:ext cx="1067487" cy="40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050" dirty="0">
                <a:highlight>
                  <a:srgbClr val="FFFFFF"/>
                </a:highlight>
              </a:rPr>
              <a:t>Upscale response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5A3F57D-6E95-FAEA-C869-37110B41FA98}"/>
              </a:ext>
            </a:extLst>
          </p:cNvPr>
          <p:cNvSpPr/>
          <p:nvPr/>
        </p:nvSpPr>
        <p:spPr>
          <a:xfrm>
            <a:off x="4831272" y="1861183"/>
            <a:ext cx="1067487" cy="408342"/>
          </a:xfrm>
          <a:prstGeom prst="arc">
            <a:avLst>
              <a:gd name="adj1" fmla="val 11643763"/>
              <a:gd name="adj2" fmla="val 2089985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7" name="Picture 2" descr="COMSOL: battery modeling and simulation provide an efficient and low-cost  approach - BatteryIndustry.net">
            <a:extLst>
              <a:ext uri="{FF2B5EF4-FFF2-40B4-BE49-F238E27FC236}">
                <a16:creationId xmlns:a16="http://schemas.microsoft.com/office/drawing/2014/main" id="{0A624EF8-94D0-CC07-9A7E-7EF416712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7" b="49933"/>
          <a:stretch>
            <a:fillRect/>
          </a:stretch>
        </p:blipFill>
        <p:spPr bwMode="auto">
          <a:xfrm>
            <a:off x="964933" y="2654373"/>
            <a:ext cx="2260379" cy="163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68BB75-2607-2688-777F-C6984C13EEA0}"/>
              </a:ext>
            </a:extLst>
          </p:cNvPr>
          <p:cNvSpPr txBox="1"/>
          <p:nvPr/>
        </p:nvSpPr>
        <p:spPr>
          <a:xfrm>
            <a:off x="517121" y="1983461"/>
            <a:ext cx="1863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i="1" dirty="0"/>
              <a:t>1D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F2878F-8CE6-FC12-4F48-1803C8D01A21}"/>
              </a:ext>
            </a:extLst>
          </p:cNvPr>
          <p:cNvSpPr txBox="1"/>
          <p:nvPr/>
        </p:nvSpPr>
        <p:spPr>
          <a:xfrm>
            <a:off x="590196" y="3269351"/>
            <a:ext cx="1863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i="1" dirty="0"/>
              <a:t>3D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07013FB-0D3B-AEE6-7E57-D1416C4CC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43" y="1804477"/>
            <a:ext cx="2260380" cy="47964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B5AA82B-CA58-A736-EE45-9D45360564D8}"/>
              </a:ext>
            </a:extLst>
          </p:cNvPr>
          <p:cNvSpPr txBox="1"/>
          <p:nvPr/>
        </p:nvSpPr>
        <p:spPr>
          <a:xfrm>
            <a:off x="557344" y="1365643"/>
            <a:ext cx="2469937" cy="40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200" b="1" dirty="0">
                <a:highlight>
                  <a:srgbClr val="FFFFFF"/>
                </a:highlight>
              </a:rPr>
              <a:t>High fidelity microscale model (available)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61110BF-FBA1-A9EB-2385-08A83519524A}"/>
              </a:ext>
            </a:extLst>
          </p:cNvPr>
          <p:cNvSpPr txBox="1"/>
          <p:nvPr/>
        </p:nvSpPr>
        <p:spPr>
          <a:xfrm>
            <a:off x="6638687" y="2011617"/>
            <a:ext cx="1067487" cy="40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050" dirty="0">
                <a:highlight>
                  <a:srgbClr val="FFFFFF"/>
                </a:highlight>
              </a:rPr>
              <a:t>Targets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BE8F60-B567-9F5A-F219-58D208F45CDC}"/>
              </a:ext>
            </a:extLst>
          </p:cNvPr>
          <p:cNvSpPr txBox="1"/>
          <p:nvPr/>
        </p:nvSpPr>
        <p:spPr>
          <a:xfrm>
            <a:off x="4724730" y="4307153"/>
            <a:ext cx="1624978" cy="40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050" dirty="0">
                <a:highlight>
                  <a:srgbClr val="FFFFFF"/>
                </a:highlight>
              </a:rPr>
              <a:t>Physical constraints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017C52F-9180-7D37-D3F7-2C6D929198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908" r="31894" b="55603"/>
          <a:stretch>
            <a:fillRect/>
          </a:stretch>
        </p:blipFill>
        <p:spPr>
          <a:xfrm>
            <a:off x="2547179" y="4521384"/>
            <a:ext cx="1284489" cy="687658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:a16="http://schemas.microsoft.com/office/drawing/2014/main" id="{2B8BC8B6-552B-E0F7-ABEB-D7F816FEAED9}"/>
              </a:ext>
            </a:extLst>
          </p:cNvPr>
          <p:cNvSpPr/>
          <p:nvPr/>
        </p:nvSpPr>
        <p:spPr>
          <a:xfrm>
            <a:off x="4112564" y="4768426"/>
            <a:ext cx="3432919" cy="156732"/>
          </a:xfrm>
          <a:prstGeom prst="rightArrow">
            <a:avLst>
              <a:gd name="adj1" fmla="val 50000"/>
              <a:gd name="adj2" fmla="val 103341"/>
            </a:avLst>
          </a:prstGeom>
          <a:ln>
            <a:tailEnd type="triangle" w="lg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1849EDB-94A7-1D6B-2717-8060D25FF19E}"/>
              </a:ext>
            </a:extLst>
          </p:cNvPr>
          <p:cNvSpPr txBox="1"/>
          <p:nvPr/>
        </p:nvSpPr>
        <p:spPr>
          <a:xfrm>
            <a:off x="3613145" y="1951438"/>
            <a:ext cx="1067487" cy="40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050" dirty="0">
                <a:highlight>
                  <a:srgbClr val="FFFFFF"/>
                </a:highlight>
              </a:rPr>
              <a:t>Features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EAD26E3-C3CD-B11E-8087-B08873F5E180}"/>
              </a:ext>
            </a:extLst>
          </p:cNvPr>
          <p:cNvSpPr txBox="1"/>
          <p:nvPr/>
        </p:nvSpPr>
        <p:spPr>
          <a:xfrm>
            <a:off x="7706174" y="2071874"/>
            <a:ext cx="1758610" cy="40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200" b="1" dirty="0">
                <a:highlight>
                  <a:srgbClr val="FFFFFF"/>
                </a:highlight>
              </a:rPr>
              <a:t>Cell level response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E7F84029-3384-37A6-95D4-415A94D35556}"/>
              </a:ext>
            </a:extLst>
          </p:cNvPr>
          <p:cNvSpPr/>
          <p:nvPr/>
        </p:nvSpPr>
        <p:spPr>
          <a:xfrm>
            <a:off x="3324225" y="1434223"/>
            <a:ext cx="4039285" cy="3134691"/>
          </a:xfrm>
          <a:prstGeom prst="roundRect">
            <a:avLst>
              <a:gd name="adj" fmla="val 13325"/>
            </a:avLst>
          </a:prstGeom>
          <a:noFill/>
          <a:ln w="25400">
            <a:solidFill>
              <a:srgbClr val="FF0000"/>
            </a:solidFill>
            <a:prstDash val="dash"/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DDA69CB-99CC-8EC8-16D7-B631A5FD90DF}"/>
              </a:ext>
            </a:extLst>
          </p:cNvPr>
          <p:cNvSpPr txBox="1"/>
          <p:nvPr/>
        </p:nvSpPr>
        <p:spPr>
          <a:xfrm>
            <a:off x="4883248" y="1161537"/>
            <a:ext cx="17237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</a:rPr>
              <a:t>Main focus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29ABFA-589C-DEB4-B237-7FC424BA5C25}"/>
              </a:ext>
            </a:extLst>
          </p:cNvPr>
          <p:cNvSpPr/>
          <p:nvPr/>
        </p:nvSpPr>
        <p:spPr>
          <a:xfrm>
            <a:off x="349250" y="2493593"/>
            <a:ext cx="2914326" cy="1943023"/>
          </a:xfrm>
          <a:prstGeom prst="rect">
            <a:avLst/>
          </a:prstGeom>
          <a:solidFill>
            <a:srgbClr val="FFFFFF">
              <a:alpha val="69804"/>
            </a:srgbClr>
          </a:solidFill>
          <a:ln w="25400">
            <a:noFill/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52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BA5ED1-58B7-E6E0-54D5-3C6D7695A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F6C282C4-561C-14DA-E5FC-05509673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21" y="417921"/>
            <a:ext cx="9073324" cy="360000"/>
          </a:xfrm>
        </p:spPr>
        <p:txBody>
          <a:bodyPr/>
          <a:lstStyle/>
          <a:p>
            <a:r>
              <a:rPr lang="en-GB" sz="2800" dirty="0"/>
              <a:t>Thesis background</a:t>
            </a:r>
            <a:endParaRPr lang="sv-SE" sz="2800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366DF152-A932-3096-323B-43EAD0DFA4EA}"/>
              </a:ext>
            </a:extLst>
          </p:cNvPr>
          <p:cNvSpPr txBox="1">
            <a:spLocks/>
          </p:cNvSpPr>
          <p:nvPr/>
        </p:nvSpPr>
        <p:spPr>
          <a:xfrm>
            <a:off x="590524" y="981182"/>
            <a:ext cx="8829701" cy="3842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2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</a:pPr>
            <a:r>
              <a:rPr lang="en-GB" sz="1400" b="1" dirty="0"/>
              <a:t>Thesis objectives:</a:t>
            </a:r>
          </a:p>
          <a:p>
            <a:pPr>
              <a:spcBef>
                <a:spcPts val="200"/>
              </a:spcBef>
            </a:pPr>
            <a:r>
              <a:rPr lang="en-GB" sz="1400" i="1" dirty="0"/>
              <a:t>Generate simulation data</a:t>
            </a:r>
            <a:r>
              <a:rPr lang="en-GB" sz="1400" dirty="0"/>
              <a:t> from a detailed electro-chemo-mechanical model (including swelling and material response)</a:t>
            </a:r>
          </a:p>
          <a:p>
            <a:pPr>
              <a:spcBef>
                <a:spcPts val="200"/>
              </a:spcBef>
            </a:pPr>
            <a:r>
              <a:rPr lang="en-GB" sz="1400" i="1" dirty="0"/>
              <a:t>(Set-up and) Train a physics-enforced ML model </a:t>
            </a:r>
            <a:r>
              <a:rPr lang="en-GB" sz="1400" dirty="0"/>
              <a:t>to replicate the full model’s behaviour under varying conditions</a:t>
            </a:r>
          </a:p>
          <a:p>
            <a:pPr>
              <a:spcBef>
                <a:spcPts val="200"/>
              </a:spcBef>
            </a:pPr>
            <a:r>
              <a:rPr lang="en-GB" sz="1400" i="1" dirty="0"/>
              <a:t>Extract analytical expressions </a:t>
            </a:r>
            <a:r>
              <a:rPr lang="en-GB" sz="1400" dirty="0"/>
              <a:t>using symbolic regression for simplified use in design/control</a:t>
            </a:r>
          </a:p>
          <a:p>
            <a:pPr>
              <a:spcBef>
                <a:spcPts val="200"/>
              </a:spcBef>
            </a:pPr>
            <a:r>
              <a:rPr lang="en-GB" sz="1400" i="1" dirty="0"/>
              <a:t>Explore generalization </a:t>
            </a:r>
            <a:r>
              <a:rPr lang="en-GB" sz="1400" dirty="0"/>
              <a:t>across design variations (geometry, materials, loading)</a:t>
            </a:r>
          </a:p>
          <a:p>
            <a:pPr>
              <a:spcBef>
                <a:spcPts val="200"/>
              </a:spcBef>
            </a:pPr>
            <a:r>
              <a:rPr lang="en-GB" sz="1400" i="1" dirty="0"/>
              <a:t>Investigate Geometric Deep Learning </a:t>
            </a:r>
            <a:r>
              <a:rPr lang="en-GB" sz="1400" dirty="0"/>
              <a:t>for efficient sampling/training data generation</a:t>
            </a:r>
          </a:p>
          <a:p>
            <a:pPr>
              <a:spcBef>
                <a:spcPts val="200"/>
              </a:spcBef>
            </a:pPr>
            <a:endParaRPr lang="en-GB" sz="1400" dirty="0"/>
          </a:p>
          <a:p>
            <a:pPr marL="0" indent="0">
              <a:spcBef>
                <a:spcPts val="200"/>
              </a:spcBef>
              <a:buNone/>
            </a:pPr>
            <a:endParaRPr lang="en-GB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DA3A89-EA09-8D79-6305-AFC1FE04E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523" y="3057829"/>
            <a:ext cx="6143875" cy="22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0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664907-7183-ABF6-CB1B-C01FBFA86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69D803E-C8A4-227D-B93F-146178793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21" y="417921"/>
            <a:ext cx="9073324" cy="360000"/>
          </a:xfrm>
        </p:spPr>
        <p:txBody>
          <a:bodyPr/>
          <a:lstStyle/>
          <a:p>
            <a:r>
              <a:rPr lang="en-GB" sz="3200" dirty="0"/>
              <a:t>Thesis team</a:t>
            </a:r>
            <a:endParaRPr lang="sv-SE" sz="3200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45106FB-774A-22F5-2835-4956233A8A4E}"/>
              </a:ext>
            </a:extLst>
          </p:cNvPr>
          <p:cNvSpPr txBox="1">
            <a:spLocks/>
          </p:cNvSpPr>
          <p:nvPr/>
        </p:nvSpPr>
        <p:spPr>
          <a:xfrm>
            <a:off x="575284" y="981182"/>
            <a:ext cx="8999921" cy="3842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2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</a:pPr>
            <a:r>
              <a:rPr lang="en-GB" b="1" dirty="0"/>
              <a:t>Students:</a:t>
            </a:r>
          </a:p>
          <a:p>
            <a:pPr marL="0" indent="0">
              <a:spcBef>
                <a:spcPts val="200"/>
              </a:spcBef>
              <a:buNone/>
            </a:pPr>
            <a:endParaRPr lang="en-GB" b="1" dirty="0"/>
          </a:p>
          <a:p>
            <a:pPr marL="0" indent="0">
              <a:spcBef>
                <a:spcPts val="200"/>
              </a:spcBef>
              <a:buNone/>
            </a:pPr>
            <a:endParaRPr lang="en-GB" b="1" dirty="0"/>
          </a:p>
          <a:p>
            <a:pPr marL="0" indent="0">
              <a:spcBef>
                <a:spcPts val="200"/>
              </a:spcBef>
              <a:buNone/>
            </a:pPr>
            <a:endParaRPr lang="en-GB" b="1" dirty="0"/>
          </a:p>
          <a:p>
            <a:pPr marL="0" indent="0">
              <a:spcBef>
                <a:spcPts val="200"/>
              </a:spcBef>
              <a:buNone/>
            </a:pPr>
            <a:endParaRPr lang="en-GB" b="1" dirty="0"/>
          </a:p>
          <a:p>
            <a:pPr marL="0" indent="0">
              <a:spcBef>
                <a:spcPts val="200"/>
              </a:spcBef>
              <a:buNone/>
            </a:pPr>
            <a:endParaRPr lang="en-GB" b="1" dirty="0"/>
          </a:p>
          <a:p>
            <a:pPr marL="0" indent="0">
              <a:spcBef>
                <a:spcPts val="200"/>
              </a:spcBef>
              <a:buNone/>
            </a:pPr>
            <a:endParaRPr lang="en-GB" sz="1400" b="1" dirty="0"/>
          </a:p>
          <a:p>
            <a:pPr marL="0" indent="0">
              <a:spcBef>
                <a:spcPts val="200"/>
              </a:spcBef>
              <a:buNone/>
            </a:pPr>
            <a:r>
              <a:rPr lang="en-GB" b="1" dirty="0"/>
              <a:t>Supervisor team:</a:t>
            </a:r>
          </a:p>
          <a:p>
            <a:pPr marL="0" indent="0">
              <a:spcBef>
                <a:spcPts val="200"/>
              </a:spcBef>
              <a:buNone/>
            </a:pPr>
            <a:endParaRPr lang="en-GB" b="1" dirty="0"/>
          </a:p>
          <a:p>
            <a:pPr marL="0" indent="0">
              <a:spcBef>
                <a:spcPts val="200"/>
              </a:spcBef>
              <a:buNone/>
            </a:pPr>
            <a:endParaRPr lang="en-GB" b="1" dirty="0"/>
          </a:p>
          <a:p>
            <a:pPr marL="0" indent="0">
              <a:spcBef>
                <a:spcPts val="200"/>
              </a:spcBef>
              <a:buNone/>
            </a:pPr>
            <a:endParaRPr lang="en-GB" b="1" dirty="0"/>
          </a:p>
        </p:txBody>
      </p:sp>
      <p:pic>
        <p:nvPicPr>
          <p:cNvPr id="3" name="Picture 2" descr="A yellow square in a black background&#10;&#10;AI-generated content may be incorrect.">
            <a:extLst>
              <a:ext uri="{FF2B5EF4-FFF2-40B4-BE49-F238E27FC236}">
                <a16:creationId xmlns:a16="http://schemas.microsoft.com/office/drawing/2014/main" id="{27863BCF-6C1E-90C1-5FB2-B12ECD61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65" y="3657961"/>
            <a:ext cx="713917" cy="916445"/>
          </a:xfrm>
          <a:prstGeom prst="rect">
            <a:avLst/>
          </a:prstGeom>
        </p:spPr>
      </p:pic>
      <p:pic>
        <p:nvPicPr>
          <p:cNvPr id="6" name="Picture 5" descr="A black and white logo&#10;&#10;AI-generated content may be incorrect.">
            <a:extLst>
              <a:ext uri="{FF2B5EF4-FFF2-40B4-BE49-F238E27FC236}">
                <a16:creationId xmlns:a16="http://schemas.microsoft.com/office/drawing/2014/main" id="{90358D25-33FD-67EC-F9AF-A4F46E06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671" y="3642908"/>
            <a:ext cx="1058066" cy="1058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5D9EE1-A7FF-40E1-7699-29D937382834}"/>
              </a:ext>
            </a:extLst>
          </p:cNvPr>
          <p:cNvSpPr txBox="1"/>
          <p:nvPr/>
        </p:nvSpPr>
        <p:spPr>
          <a:xfrm>
            <a:off x="1180832" y="4760832"/>
            <a:ext cx="5661660" cy="487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GB" sz="1200" b="1" dirty="0"/>
              <a:t>RISE: </a:t>
            </a:r>
            <a:r>
              <a:rPr lang="en-GB" sz="1200" dirty="0"/>
              <a:t>David Carlstedt &amp; Michele Godio</a:t>
            </a:r>
          </a:p>
          <a:p>
            <a:pPr>
              <a:spcBef>
                <a:spcPts val="200"/>
              </a:spcBef>
            </a:pPr>
            <a:r>
              <a:rPr lang="en-GB" sz="1200" dirty="0"/>
              <a:t>(Dept. Chemistry &amp; Applied Mechanics)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E9F884-3167-A45D-2B35-3BB2E411F672}"/>
              </a:ext>
            </a:extLst>
          </p:cNvPr>
          <p:cNvSpPr txBox="1"/>
          <p:nvPr/>
        </p:nvSpPr>
        <p:spPr>
          <a:xfrm>
            <a:off x="4948727" y="4776048"/>
            <a:ext cx="36966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GB" sz="1200" b="1" dirty="0"/>
              <a:t>Chalmers: </a:t>
            </a:r>
            <a:r>
              <a:rPr lang="en-GB" sz="1200" dirty="0"/>
              <a:t>Knut-Andreas Meyer &amp; Fredrik Larsson (Div. Material and Computational Mechanics)</a:t>
            </a:r>
          </a:p>
        </p:txBody>
      </p:sp>
      <p:pic>
        <p:nvPicPr>
          <p:cNvPr id="1026" name="Picture 2" descr="Knut Andreas Meyer Profile : Scipedia">
            <a:extLst>
              <a:ext uri="{FF2B5EF4-FFF2-40B4-BE49-F238E27FC236}">
                <a16:creationId xmlns:a16="http://schemas.microsoft.com/office/drawing/2014/main" id="{3C97EB8F-6CB7-684C-A1D1-FB30AA66E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378" y="3599261"/>
            <a:ext cx="1096268" cy="109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451BEC-306D-D3EB-1889-25BF551F7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694" y="3584410"/>
            <a:ext cx="1085549" cy="1085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1C7FAC-4E90-3D5C-9437-E0C61C739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926" y="3682720"/>
            <a:ext cx="937010" cy="937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5E827C-B4A4-06F1-9D8D-031AF737DA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9079" y="3674380"/>
            <a:ext cx="975510" cy="975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B7187E-4825-8B70-ED7D-47F04BB1EB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5799" y="1341580"/>
            <a:ext cx="1301141" cy="13011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F4624C-56CB-CEA5-C333-AD823C304B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6982" y="1341581"/>
            <a:ext cx="1301141" cy="13011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D33479-C121-0382-6425-F06EA2B6F8F5}"/>
              </a:ext>
            </a:extLst>
          </p:cNvPr>
          <p:cNvSpPr txBox="1"/>
          <p:nvPr/>
        </p:nvSpPr>
        <p:spPr>
          <a:xfrm>
            <a:off x="2570721" y="2657937"/>
            <a:ext cx="50501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GB" sz="1200" b="1" dirty="0"/>
              <a:t>Jesper &amp; Jonatan, </a:t>
            </a:r>
            <a:r>
              <a:rPr lang="en-GB" sz="1200" dirty="0"/>
              <a:t>M.Sc. Physics Chalmers, emphasis on computational methods, material physics and AI/ML </a:t>
            </a:r>
          </a:p>
        </p:txBody>
      </p:sp>
      <p:pic>
        <p:nvPicPr>
          <p:cNvPr id="15" name="Picture 14" descr="A black and white logo&#10;&#10;AI-generated content may be incorrect.">
            <a:extLst>
              <a:ext uri="{FF2B5EF4-FFF2-40B4-BE49-F238E27FC236}">
                <a16:creationId xmlns:a16="http://schemas.microsoft.com/office/drawing/2014/main" id="{B6F1206B-4D0A-F595-80CD-82E5C0555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246" y="1583025"/>
            <a:ext cx="987898" cy="9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42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FB2D57-9F94-8279-0ACE-6F1915707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D9C3EB21-9389-E258-696C-449810CDE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21" y="417921"/>
            <a:ext cx="9073324" cy="360000"/>
          </a:xfrm>
        </p:spPr>
        <p:txBody>
          <a:bodyPr/>
          <a:lstStyle/>
          <a:p>
            <a:r>
              <a:rPr lang="en-GB" sz="2800" dirty="0"/>
              <a:t>Two tracks &amp; Related activities</a:t>
            </a:r>
            <a:endParaRPr lang="sv-SE" sz="2800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B4B684F-8F1C-3684-4C96-675AA290F8F4}"/>
              </a:ext>
            </a:extLst>
          </p:cNvPr>
          <p:cNvSpPr txBox="1">
            <a:spLocks/>
          </p:cNvSpPr>
          <p:nvPr/>
        </p:nvSpPr>
        <p:spPr>
          <a:xfrm>
            <a:off x="590524" y="981182"/>
            <a:ext cx="8829701" cy="3842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518419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2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000" indent="-216000" algn="l" defTabSz="518419" rtl="0" eaLnBrk="1" latinLnBrk="0" hangingPunct="1">
              <a:lnSpc>
                <a:spcPct val="120000"/>
              </a:lnSpc>
              <a:spcBef>
                <a:spcPts val="6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305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724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8143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562" indent="-259210" algn="l" defTabSz="518419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</a:pPr>
            <a:r>
              <a:rPr lang="en-GB" sz="1400" b="1" dirty="0"/>
              <a:t>Two tracks</a:t>
            </a:r>
            <a:endParaRPr lang="en-GB" sz="1400" dirty="0"/>
          </a:p>
          <a:p>
            <a:pPr>
              <a:spcBef>
                <a:spcPts val="200"/>
              </a:spcBef>
            </a:pPr>
            <a:endParaRPr lang="en-GB" sz="1400" dirty="0"/>
          </a:p>
          <a:p>
            <a:pPr marL="0" indent="0">
              <a:spcBef>
                <a:spcPts val="200"/>
              </a:spcBef>
              <a:buNone/>
            </a:pPr>
            <a:endParaRPr lang="en-GB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1E0DD6-5962-B580-6DF7-85ED7F9C0D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8814" y="1490383"/>
            <a:ext cx="4674567" cy="16139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137B61-992F-8612-296C-19770E414E42}"/>
              </a:ext>
            </a:extLst>
          </p:cNvPr>
          <p:cNvSpPr txBox="1"/>
          <p:nvPr/>
        </p:nvSpPr>
        <p:spPr>
          <a:xfrm>
            <a:off x="7806080" y="4636139"/>
            <a:ext cx="2369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Carlstedt et al., </a:t>
            </a:r>
            <a:r>
              <a:rPr lang="en-US" sz="900" i="1" dirty="0"/>
              <a:t>Journal of Power Sources</a:t>
            </a:r>
            <a:r>
              <a:rPr lang="en-US" sz="900" dirty="0"/>
              <a:t>, 2025</a:t>
            </a:r>
            <a:endParaRPr lang="sv-SE" sz="900" dirty="0"/>
          </a:p>
        </p:txBody>
      </p:sp>
      <p:pic>
        <p:nvPicPr>
          <p:cNvPr id="5" name="Picture 4" descr="A diagram of different colored cubes&#10;&#10;AI-generated content may be incorrect.">
            <a:extLst>
              <a:ext uri="{FF2B5EF4-FFF2-40B4-BE49-F238E27FC236}">
                <a16:creationId xmlns:a16="http://schemas.microsoft.com/office/drawing/2014/main" id="{2AA1E0AA-5AE1-347D-60A1-47644A4C9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978" y="3827621"/>
            <a:ext cx="2008382" cy="803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ED8209-B1FA-21E2-0D2C-B226BEFA1172}"/>
              </a:ext>
            </a:extLst>
          </p:cNvPr>
          <p:cNvSpPr txBox="1"/>
          <p:nvPr/>
        </p:nvSpPr>
        <p:spPr>
          <a:xfrm>
            <a:off x="274084" y="4677359"/>
            <a:ext cx="31382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Matty et al., </a:t>
            </a:r>
            <a:r>
              <a:rPr lang="en-US" sz="900" i="1" dirty="0"/>
              <a:t>Manuscript</a:t>
            </a:r>
            <a:endParaRPr lang="sv-SE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BA3E52-9CAA-6115-8AD0-62D6E5039C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109"/>
          <a:stretch>
            <a:fillRect/>
          </a:stretch>
        </p:blipFill>
        <p:spPr>
          <a:xfrm>
            <a:off x="376853" y="3778889"/>
            <a:ext cx="1407554" cy="9119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584801-86B6-E6C9-65A0-8F44B1B064EE}"/>
              </a:ext>
            </a:extLst>
          </p:cNvPr>
          <p:cNvCxnSpPr/>
          <p:nvPr/>
        </p:nvCxnSpPr>
        <p:spPr>
          <a:xfrm>
            <a:off x="5601102" y="1261985"/>
            <a:ext cx="0" cy="3742550"/>
          </a:xfrm>
          <a:prstGeom prst="line">
            <a:avLst/>
          </a:prstGeom>
          <a:ln w="12700"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65C1C2-D7D2-6A1E-0E1B-63EA9849B225}"/>
              </a:ext>
            </a:extLst>
          </p:cNvPr>
          <p:cNvSpPr txBox="1"/>
          <p:nvPr/>
        </p:nvSpPr>
        <p:spPr>
          <a:xfrm>
            <a:off x="1791983" y="4665108"/>
            <a:ext cx="16980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OPTIMUS application</a:t>
            </a:r>
            <a:endParaRPr lang="sv-SE" sz="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CB5179-89C1-BFE1-43BC-BF44ED9A58BA}"/>
              </a:ext>
            </a:extLst>
          </p:cNvPr>
          <p:cNvCxnSpPr>
            <a:cxnSpLocks/>
          </p:cNvCxnSpPr>
          <p:nvPr/>
        </p:nvCxnSpPr>
        <p:spPr>
          <a:xfrm>
            <a:off x="382215" y="3505503"/>
            <a:ext cx="983229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24A2D2-BD79-606F-F5C0-2BEC97BF8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666" y="3662322"/>
            <a:ext cx="1838815" cy="1282598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21BE2A-714F-2697-878E-6BFCD3A779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419" y="3791741"/>
            <a:ext cx="1598306" cy="798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34767-F107-C358-1DA6-CB0A5A6C1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9676" y="1699033"/>
            <a:ext cx="4277364" cy="12558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C336FD-8FC7-BF64-5110-B5CA9E74CE30}"/>
              </a:ext>
            </a:extLst>
          </p:cNvPr>
          <p:cNvSpPr txBox="1"/>
          <p:nvPr/>
        </p:nvSpPr>
        <p:spPr>
          <a:xfrm>
            <a:off x="5686426" y="3201058"/>
            <a:ext cx="496967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GB" sz="1000" b="1" dirty="0"/>
              <a:t>Simulation model: </a:t>
            </a:r>
            <a:r>
              <a:rPr lang="en-GB" sz="1000" dirty="0"/>
              <a:t>Impact model for short circuit prediction</a:t>
            </a:r>
          </a:p>
          <a:p>
            <a:pPr marL="0" indent="0">
              <a:spcBef>
                <a:spcPts val="200"/>
              </a:spcBef>
              <a:buNone/>
            </a:pPr>
            <a:endParaRPr lang="en-GB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DBD9E-716B-71C1-9364-840A6CE04B27}"/>
              </a:ext>
            </a:extLst>
          </p:cNvPr>
          <p:cNvSpPr txBox="1"/>
          <p:nvPr/>
        </p:nvSpPr>
        <p:spPr>
          <a:xfrm>
            <a:off x="517121" y="3201058"/>
            <a:ext cx="422107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GB" sz="1000" b="1" dirty="0"/>
              <a:t>Simulation model: </a:t>
            </a:r>
            <a:r>
              <a:rPr lang="en-GB" sz="1000" dirty="0"/>
              <a:t>Multiphysics battery model for lifetime prediction</a:t>
            </a:r>
          </a:p>
          <a:p>
            <a:pPr marL="0" indent="0">
              <a:spcBef>
                <a:spcPts val="200"/>
              </a:spcBef>
              <a:buNone/>
            </a:pPr>
            <a:endParaRPr lang="en-GB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A5009C-56DA-A5A9-0CD0-D1C1364A081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497636" y="3778889"/>
            <a:ext cx="1861181" cy="9119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9A8C9F-F043-245F-BA99-73D538A5383A}"/>
              </a:ext>
            </a:extLst>
          </p:cNvPr>
          <p:cNvSpPr txBox="1"/>
          <p:nvPr/>
        </p:nvSpPr>
        <p:spPr>
          <a:xfrm>
            <a:off x="3316205" y="4678403"/>
            <a:ext cx="20493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Multiphysics model development: Internal RISE initiatives, STRIVE &amp; SDV application</a:t>
            </a:r>
            <a:endParaRPr lang="sv-SE" sz="9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183771B-E36E-8B07-3E84-3851059F2AA0}"/>
              </a:ext>
            </a:extLst>
          </p:cNvPr>
          <p:cNvSpPr/>
          <p:nvPr/>
        </p:nvSpPr>
        <p:spPr>
          <a:xfrm>
            <a:off x="304906" y="1289407"/>
            <a:ext cx="5239095" cy="3955544"/>
          </a:xfrm>
          <a:prstGeom prst="roundRect">
            <a:avLst>
              <a:gd name="adj" fmla="val 5239"/>
            </a:avLst>
          </a:prstGeom>
          <a:noFill/>
          <a:ln w="12700">
            <a:solidFill>
              <a:srgbClr val="C00000"/>
            </a:solidFill>
            <a:prstDash val="dash"/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677E1C-A51F-FA91-1B70-7FCD76F83E23}"/>
              </a:ext>
            </a:extLst>
          </p:cNvPr>
          <p:cNvSpPr txBox="1"/>
          <p:nvPr/>
        </p:nvSpPr>
        <p:spPr>
          <a:xfrm>
            <a:off x="2608047" y="1103351"/>
            <a:ext cx="60541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C00000"/>
                </a:solidFill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1918088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F634C1-89CE-19F9-63AF-1D195D80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Battery modelling</a:t>
            </a:r>
          </a:p>
        </p:txBody>
      </p:sp>
      <p:pic>
        <p:nvPicPr>
          <p:cNvPr id="18" name="Picture 2" descr="COMSOL: battery modeling and simulation provide an efficient and low-cost  approach - BatteryIndustry.net">
            <a:extLst>
              <a:ext uri="{FF2B5EF4-FFF2-40B4-BE49-F238E27FC236}">
                <a16:creationId xmlns:a16="http://schemas.microsoft.com/office/drawing/2014/main" id="{F9D0B3F1-D8E1-6AD8-8C15-EBE068A2E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167"/>
          <a:stretch>
            <a:fillRect/>
          </a:stretch>
        </p:blipFill>
        <p:spPr bwMode="auto">
          <a:xfrm>
            <a:off x="7452121" y="2359781"/>
            <a:ext cx="2169651" cy="15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diagram of a device&#10;&#10;AI-generated content may be incorrect.">
            <a:extLst>
              <a:ext uri="{FF2B5EF4-FFF2-40B4-BE49-F238E27FC236}">
                <a16:creationId xmlns:a16="http://schemas.microsoft.com/office/drawing/2014/main" id="{057EE276-2263-18F8-DF39-EF224DADAA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40" t="50000" r="18127" b="11976"/>
          <a:stretch>
            <a:fillRect/>
          </a:stretch>
        </p:blipFill>
        <p:spPr>
          <a:xfrm>
            <a:off x="3643648" y="2228499"/>
            <a:ext cx="3516262" cy="19793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3FCA3B-5D18-3D03-FA16-26238C95D07E}"/>
              </a:ext>
            </a:extLst>
          </p:cNvPr>
          <p:cNvSpPr txBox="1"/>
          <p:nvPr/>
        </p:nvSpPr>
        <p:spPr>
          <a:xfrm>
            <a:off x="4613098" y="1549991"/>
            <a:ext cx="1285662" cy="40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100" dirty="0">
                <a:highlight>
                  <a:srgbClr val="FFFFFF"/>
                </a:highlight>
              </a:rPr>
              <a:t>2. Upscale response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DBF75F1-B346-4315-17F9-D0562B6DEB70}"/>
              </a:ext>
            </a:extLst>
          </p:cNvPr>
          <p:cNvSpPr/>
          <p:nvPr/>
        </p:nvSpPr>
        <p:spPr>
          <a:xfrm>
            <a:off x="4831272" y="1861183"/>
            <a:ext cx="1067487" cy="408342"/>
          </a:xfrm>
          <a:prstGeom prst="arc">
            <a:avLst>
              <a:gd name="adj1" fmla="val 11643763"/>
              <a:gd name="adj2" fmla="val 2089985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A799E01-05DA-928A-E40C-E44A917CA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80" y="2714201"/>
            <a:ext cx="2260380" cy="4796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FDBDF8-837C-A9D0-4DF9-C6235C58912F}"/>
              </a:ext>
            </a:extLst>
          </p:cNvPr>
          <p:cNvSpPr txBox="1"/>
          <p:nvPr/>
        </p:nvSpPr>
        <p:spPr>
          <a:xfrm>
            <a:off x="735682" y="2228499"/>
            <a:ext cx="2469937" cy="40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100" b="1" dirty="0">
                <a:highlight>
                  <a:srgbClr val="FFFFFF"/>
                </a:highlight>
              </a:rPr>
              <a:t>1. Battery model microscale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E7DE4B-60CD-6051-8D02-E7849A32362D}"/>
              </a:ext>
            </a:extLst>
          </p:cNvPr>
          <p:cNvSpPr txBox="1"/>
          <p:nvPr/>
        </p:nvSpPr>
        <p:spPr>
          <a:xfrm>
            <a:off x="6638687" y="2011617"/>
            <a:ext cx="1067487" cy="40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050" dirty="0">
                <a:highlight>
                  <a:srgbClr val="FFFFFF"/>
                </a:highlight>
              </a:rPr>
              <a:t>Targets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AE4EB8-91CD-A30F-664F-F37D9DC5AD73}"/>
              </a:ext>
            </a:extLst>
          </p:cNvPr>
          <p:cNvSpPr txBox="1"/>
          <p:nvPr/>
        </p:nvSpPr>
        <p:spPr>
          <a:xfrm>
            <a:off x="4724730" y="4307153"/>
            <a:ext cx="1624978" cy="40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050" dirty="0">
                <a:highlight>
                  <a:srgbClr val="FFFFFF"/>
                </a:highlight>
              </a:rPr>
              <a:t>Physical constraints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62C301-A771-ED0B-5F70-C29413AA05A2}"/>
              </a:ext>
            </a:extLst>
          </p:cNvPr>
          <p:cNvSpPr txBox="1"/>
          <p:nvPr/>
        </p:nvSpPr>
        <p:spPr>
          <a:xfrm>
            <a:off x="3613145" y="1951438"/>
            <a:ext cx="1067487" cy="40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050" dirty="0">
                <a:highlight>
                  <a:srgbClr val="FFFFFF"/>
                </a:highlight>
              </a:rPr>
              <a:t>Features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C977B4-72AC-E5CB-69F0-71F608CD8742}"/>
              </a:ext>
            </a:extLst>
          </p:cNvPr>
          <p:cNvSpPr txBox="1"/>
          <p:nvPr/>
        </p:nvSpPr>
        <p:spPr>
          <a:xfrm>
            <a:off x="7706174" y="2071874"/>
            <a:ext cx="1758610" cy="40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100" b="1" dirty="0">
                <a:highlight>
                  <a:srgbClr val="FFFFFF"/>
                </a:highlight>
              </a:rPr>
              <a:t>3. Cell level response</a:t>
            </a:r>
          </a:p>
        </p:txBody>
      </p:sp>
      <p:pic>
        <p:nvPicPr>
          <p:cNvPr id="1026" name="Picture 2" descr="GitHub - pybamm-team/PyBaMM: Fast and flexible physics-based battery models  in Python">
            <a:extLst>
              <a:ext uri="{FF2B5EF4-FFF2-40B4-BE49-F238E27FC236}">
                <a16:creationId xmlns:a16="http://schemas.microsoft.com/office/drawing/2014/main" id="{55FA4172-1034-C346-25C5-BD8A1553E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99" y="3412274"/>
            <a:ext cx="1248306" cy="32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9CE7B5-00AD-1360-C3C6-6CE688B63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548" y="4782956"/>
            <a:ext cx="1292638" cy="38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GitHub - pybamm-team/PyBaMM: Fast and flexible physics-based battery models  in Python">
            <a:extLst>
              <a:ext uri="{FF2B5EF4-FFF2-40B4-BE49-F238E27FC236}">
                <a16:creationId xmlns:a16="http://schemas.microsoft.com/office/drawing/2014/main" id="{15B86058-EF90-B334-E912-9E7729122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29" y="4043475"/>
            <a:ext cx="1248306" cy="32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9B85B43-998B-D8AF-B07C-5E5E0E6085A9}"/>
              </a:ext>
            </a:extLst>
          </p:cNvPr>
          <p:cNvSpPr/>
          <p:nvPr/>
        </p:nvSpPr>
        <p:spPr>
          <a:xfrm>
            <a:off x="3205619" y="1505164"/>
            <a:ext cx="4099785" cy="4027470"/>
          </a:xfrm>
          <a:prstGeom prst="rect">
            <a:avLst/>
          </a:prstGeom>
          <a:solidFill>
            <a:srgbClr val="FFFFFF">
              <a:alpha val="69804"/>
            </a:srgbClr>
          </a:solidFill>
          <a:ln w="25400">
            <a:noFill/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0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84640-28BA-331C-2F4E-C6D3705B1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BDD0F50C-7E6D-65E5-A73E-882A4AB1CA4E}"/>
              </a:ext>
            </a:extLst>
          </p:cNvPr>
          <p:cNvSpPr txBox="1"/>
          <p:nvPr/>
        </p:nvSpPr>
        <p:spPr>
          <a:xfrm>
            <a:off x="6027680" y="3351694"/>
            <a:ext cx="3395396" cy="133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tx2"/>
                </a:solidFill>
                <a:cs typeface="Calibri Light" panose="020F0302020204030204" pitchFamily="34" charset="0"/>
              </a:rPr>
              <a:t>Momentum balance (Structural function)</a:t>
            </a:r>
          </a:p>
          <a:p>
            <a:pPr algn="just">
              <a:lnSpc>
                <a:spcPct val="200000"/>
              </a:lnSpc>
            </a:pPr>
            <a:r>
              <a:rPr lang="en-US" sz="1400" dirty="0">
                <a:solidFill>
                  <a:schemeClr val="tx2"/>
                </a:solidFill>
                <a:cs typeface="Calibri Light" panose="020F0302020204030204" pitchFamily="34" charset="0"/>
              </a:rPr>
              <a:t>(M)</a:t>
            </a:r>
          </a:p>
          <a:p>
            <a:pPr algn="just">
              <a:lnSpc>
                <a:spcPct val="150000"/>
              </a:lnSpc>
            </a:pPr>
            <a:endParaRPr lang="en-US" sz="900" dirty="0">
              <a:solidFill>
                <a:schemeClr val="tx2"/>
              </a:solidFill>
              <a:cs typeface="Calibri Light" panose="020F030202020403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900" dirty="0">
              <a:solidFill>
                <a:schemeClr val="tx2"/>
              </a:solidFill>
              <a:cs typeface="Calibri Light" panose="020F030202020403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900" dirty="0">
              <a:solidFill>
                <a:schemeClr val="tx2"/>
              </a:solidFill>
              <a:cs typeface="Calibri Light" panose="020F0302020204030204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5ECC3A28-4BD1-B91F-F9A4-146EFEBD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DFN or P2D model: Balance equations</a:t>
            </a:r>
            <a:br>
              <a:rPr lang="en-US" sz="3400" dirty="0"/>
            </a:br>
            <a:r>
              <a:rPr lang="en-US" sz="2400" dirty="0"/>
              <a:t>Example</a:t>
            </a:r>
            <a:endParaRPr lang="en-US" sz="3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3D81FE-D5E3-A462-4DDF-81C3DBCA9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756" y="3693919"/>
            <a:ext cx="1361689" cy="3428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8D7E68D-C0A4-CDFA-BA0E-FEB14FE82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823"/>
          <a:stretch>
            <a:fillRect/>
          </a:stretch>
        </p:blipFill>
        <p:spPr>
          <a:xfrm>
            <a:off x="6933332" y="3986201"/>
            <a:ext cx="1839730" cy="30157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79DAE6D-B6C0-4CEE-D505-9822849A7D26}"/>
              </a:ext>
            </a:extLst>
          </p:cNvPr>
          <p:cNvSpPr txBox="1"/>
          <p:nvPr/>
        </p:nvSpPr>
        <p:spPr>
          <a:xfrm>
            <a:off x="564534" y="1452454"/>
            <a:ext cx="926939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720"/>
              </a:spcBef>
              <a:spcAft>
                <a:spcPts val="480"/>
              </a:spcAft>
            </a:pPr>
            <a:r>
              <a:rPr lang="en-US" sz="1400" dirty="0">
                <a:solidFill>
                  <a:schemeClr val="tx2"/>
                </a:solidFill>
                <a:cs typeface="Calibri Light" panose="020F0302020204030204" pitchFamily="34" charset="0"/>
              </a:rPr>
              <a:t>Porous electrode theory &amp; assumption of electroneutrality, cf. Newman and Tiedemann, </a:t>
            </a:r>
            <a:r>
              <a:rPr lang="en-US" sz="1400" i="1" dirty="0">
                <a:solidFill>
                  <a:schemeClr val="tx2"/>
                </a:solidFill>
                <a:cs typeface="Calibri Light" panose="020F0302020204030204" pitchFamily="34" charset="0"/>
              </a:rPr>
              <a:t>AICHE J</a:t>
            </a:r>
            <a:r>
              <a:rPr lang="en-US" sz="1400" dirty="0">
                <a:solidFill>
                  <a:schemeClr val="tx2"/>
                </a:solidFill>
                <a:cs typeface="Calibri Light" panose="020F0302020204030204" pitchFamily="34" charset="0"/>
              </a:rPr>
              <a:t>, 1975 and Doyle et al., </a:t>
            </a:r>
            <a:r>
              <a:rPr lang="en-US" sz="1400" i="1" dirty="0">
                <a:solidFill>
                  <a:schemeClr val="tx2"/>
                </a:solidFill>
                <a:cs typeface="Calibri Light" panose="020F0302020204030204" pitchFamily="34" charset="0"/>
              </a:rPr>
              <a:t>Journal of Electrochemical Society</a:t>
            </a:r>
            <a:r>
              <a:rPr lang="en-US" sz="1400" dirty="0">
                <a:solidFill>
                  <a:schemeClr val="tx2"/>
                </a:solidFill>
                <a:cs typeface="Calibri Light" panose="020F0302020204030204" pitchFamily="34" charset="0"/>
              </a:rPr>
              <a:t>, 1993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5C1D00-2054-A105-F7F8-F89FF75574CB}"/>
              </a:ext>
            </a:extLst>
          </p:cNvPr>
          <p:cNvSpPr txBox="1"/>
          <p:nvPr/>
        </p:nvSpPr>
        <p:spPr>
          <a:xfrm>
            <a:off x="6427628" y="5173476"/>
            <a:ext cx="3939131" cy="274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sv-SE" sz="1100" dirty="0" err="1"/>
              <a:t>Kulathu</a:t>
            </a:r>
            <a:r>
              <a:rPr lang="sv-SE" sz="1100" dirty="0"/>
              <a:t> et al</a:t>
            </a:r>
            <a:r>
              <a:rPr lang="en-US" sz="1100" dirty="0"/>
              <a:t>, </a:t>
            </a:r>
            <a:r>
              <a:rPr lang="nl-NL" sz="1100" i="1" dirty="0">
                <a:solidFill>
                  <a:srgbClr val="1C1D1E"/>
                </a:solidFill>
              </a:rPr>
              <a:t>Int J </a:t>
            </a:r>
            <a:r>
              <a:rPr lang="nl-NL" sz="1100" i="1" dirty="0" err="1">
                <a:solidFill>
                  <a:srgbClr val="1C1D1E"/>
                </a:solidFill>
              </a:rPr>
              <a:t>Numer</a:t>
            </a:r>
            <a:r>
              <a:rPr lang="nl-NL" sz="1100" i="1" dirty="0">
                <a:solidFill>
                  <a:srgbClr val="1C1D1E"/>
                </a:solidFill>
              </a:rPr>
              <a:t> </a:t>
            </a:r>
            <a:r>
              <a:rPr lang="nl-NL" sz="1100" i="1" dirty="0" err="1">
                <a:solidFill>
                  <a:srgbClr val="1C1D1E"/>
                </a:solidFill>
              </a:rPr>
              <a:t>Methods</a:t>
            </a:r>
            <a:r>
              <a:rPr lang="nl-NL" sz="1100" i="1" dirty="0">
                <a:solidFill>
                  <a:srgbClr val="1C1D1E"/>
                </a:solidFill>
              </a:rPr>
              <a:t> Eng, </a:t>
            </a:r>
            <a:r>
              <a:rPr lang="en-US" sz="1100" dirty="0"/>
              <a:t>2024</a:t>
            </a:r>
            <a:endParaRPr lang="sv-SE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F9D4F1-09F4-7E04-68C0-1ED1F7966184}"/>
              </a:ext>
            </a:extLst>
          </p:cNvPr>
          <p:cNvSpPr txBox="1"/>
          <p:nvPr/>
        </p:nvSpPr>
        <p:spPr>
          <a:xfrm>
            <a:off x="6169886" y="4475668"/>
            <a:ext cx="3644992" cy="4851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100" dirty="0">
                <a:latin typeface="Volvo Novum Light" panose="020B0303040502060204" pitchFamily="34" charset="77"/>
              </a:rPr>
              <a:t>Contribution: e.g., particle swelling/shrinkage</a:t>
            </a:r>
          </a:p>
        </p:txBody>
      </p:sp>
      <p:pic>
        <p:nvPicPr>
          <p:cNvPr id="53" name="Picture 52" descr="SIMULIA Abaqus FEA | Access Tufts">
            <a:extLst>
              <a:ext uri="{FF2B5EF4-FFF2-40B4-BE49-F238E27FC236}">
                <a16:creationId xmlns:a16="http://schemas.microsoft.com/office/drawing/2014/main" id="{1F33A2FE-426C-BF92-D8DA-7743E2691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321" y="5128815"/>
            <a:ext cx="772307" cy="40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FB066DA-A546-A981-8C80-FF108369B4FE}"/>
              </a:ext>
            </a:extLst>
          </p:cNvPr>
          <p:cNvSpPr txBox="1"/>
          <p:nvPr/>
        </p:nvSpPr>
        <p:spPr>
          <a:xfrm>
            <a:off x="600805" y="1955194"/>
            <a:ext cx="28461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  <a:cs typeface="Calibri Light" panose="020F0302020204030204" pitchFamily="34" charset="0"/>
              </a:rPr>
              <a:t>(E)</a:t>
            </a:r>
            <a:r>
              <a:rPr lang="en-US" sz="1100" dirty="0" err="1">
                <a:solidFill>
                  <a:schemeClr val="tx2"/>
                </a:solidFill>
                <a:cs typeface="Calibri Light" panose="020F0302020204030204" pitchFamily="34" charset="0"/>
              </a:rPr>
              <a:t>lectrical</a:t>
            </a:r>
            <a:r>
              <a:rPr lang="en-US" sz="1100" dirty="0">
                <a:solidFill>
                  <a:schemeClr val="tx2"/>
                </a:solidFill>
                <a:cs typeface="Calibri Light" panose="020F0302020204030204" pitchFamily="34" charset="0"/>
              </a:rPr>
              <a:t>, (C)</a:t>
            </a:r>
            <a:r>
              <a:rPr lang="en-US" sz="1100" dirty="0" err="1">
                <a:solidFill>
                  <a:schemeClr val="tx2"/>
                </a:solidFill>
                <a:cs typeface="Calibri Light" panose="020F0302020204030204" pitchFamily="34" charset="0"/>
              </a:rPr>
              <a:t>hemical</a:t>
            </a:r>
            <a:r>
              <a:rPr lang="en-US" sz="1100" dirty="0">
                <a:solidFill>
                  <a:schemeClr val="tx2"/>
                </a:solidFill>
                <a:cs typeface="Calibri Light" panose="020F0302020204030204" pitchFamily="34" charset="0"/>
              </a:rPr>
              <a:t>, (M)</a:t>
            </a:r>
            <a:r>
              <a:rPr lang="en-US" sz="1100" dirty="0" err="1">
                <a:solidFill>
                  <a:schemeClr val="tx2"/>
                </a:solidFill>
                <a:cs typeface="Calibri Light" panose="020F0302020204030204" pitchFamily="34" charset="0"/>
              </a:rPr>
              <a:t>echanical</a:t>
            </a:r>
            <a:endParaRPr lang="en-US" sz="1100" i="1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A8578B5-054E-314D-1B65-96214F0BB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490" y="3708715"/>
            <a:ext cx="2538357" cy="159573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1DAFA8B-0444-5BC4-BE83-AF8BA9380238}"/>
              </a:ext>
            </a:extLst>
          </p:cNvPr>
          <p:cNvSpPr txBox="1"/>
          <p:nvPr/>
        </p:nvSpPr>
        <p:spPr>
          <a:xfrm>
            <a:off x="585318" y="3337129"/>
            <a:ext cx="4227543" cy="1788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tx2"/>
                </a:solidFill>
                <a:cs typeface="Calibri Light" panose="020F0302020204030204" pitchFamily="34" charset="0"/>
              </a:rPr>
              <a:t>Mass and charge balance (Battery function)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  <a:cs typeface="Calibri Light" panose="020F0302020204030204" pitchFamily="34" charset="0"/>
              </a:rPr>
              <a:t>(E)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  <a:cs typeface="Calibri Light" panose="020F0302020204030204" pitchFamily="34" charset="0"/>
              </a:rPr>
              <a:t>(E)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  <a:cs typeface="Calibri Light" panose="020F0302020204030204" pitchFamily="34" charset="0"/>
              </a:rPr>
              <a:t>(C)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  <a:cs typeface="Calibri Light" panose="020F0302020204030204" pitchFamily="34" charset="0"/>
              </a:rPr>
              <a:t>(C)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96EDD81-CDD9-B140-69A0-DFF5A71C0022}"/>
              </a:ext>
            </a:extLst>
          </p:cNvPr>
          <p:cNvCxnSpPr>
            <a:cxnSpLocks/>
          </p:cNvCxnSpPr>
          <p:nvPr/>
        </p:nvCxnSpPr>
        <p:spPr>
          <a:xfrm flipH="1" flipV="1">
            <a:off x="3308884" y="3196965"/>
            <a:ext cx="3305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F72E3CC-DC62-A494-D80D-14C47C658507}"/>
              </a:ext>
            </a:extLst>
          </p:cNvPr>
          <p:cNvCxnSpPr>
            <a:cxnSpLocks/>
          </p:cNvCxnSpPr>
          <p:nvPr/>
        </p:nvCxnSpPr>
        <p:spPr>
          <a:xfrm flipV="1">
            <a:off x="3331068" y="3124957"/>
            <a:ext cx="3305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040DAA8A-E68E-22A6-DBF0-84CFA8C423B7}"/>
              </a:ext>
            </a:extLst>
          </p:cNvPr>
          <p:cNvSpPr/>
          <p:nvPr/>
        </p:nvSpPr>
        <p:spPr>
          <a:xfrm>
            <a:off x="6933332" y="2672281"/>
            <a:ext cx="1766627" cy="650744"/>
          </a:xfrm>
          <a:prstGeom prst="roundRect">
            <a:avLst/>
          </a:prstGeom>
          <a:solidFill>
            <a:srgbClr val="92D050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r>
              <a:rPr lang="en-US" sz="1400" kern="0" dirty="0">
                <a:solidFill>
                  <a:prstClr val="black"/>
                </a:solidFill>
              </a:rPr>
              <a:t>Mechanical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7197FFB-6A05-E9DA-3A5A-3CE9F3EDB257}"/>
              </a:ext>
            </a:extLst>
          </p:cNvPr>
          <p:cNvSpPr/>
          <p:nvPr/>
        </p:nvSpPr>
        <p:spPr>
          <a:xfrm>
            <a:off x="1374193" y="2681052"/>
            <a:ext cx="1766627" cy="650744"/>
          </a:xfrm>
          <a:prstGeom prst="roundRect">
            <a:avLst/>
          </a:prstGeom>
          <a:solidFill>
            <a:srgbClr val="EC8080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r>
              <a:rPr lang="en-US" sz="1400" kern="0" dirty="0">
                <a:solidFill>
                  <a:prstClr val="black"/>
                </a:solidFill>
              </a:rPr>
              <a:t>Electrochemical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BB5F36-D8B2-4207-D1F0-2EFC66D71CDB}"/>
                  </a:ext>
                </a:extLst>
              </p:cNvPr>
              <p:cNvSpPr txBox="1"/>
              <p:nvPr/>
            </p:nvSpPr>
            <p:spPr>
              <a:xfrm>
                <a:off x="4778032" y="2850091"/>
                <a:ext cx="52624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sv-SE" sz="1400" b="0" i="0" smtClean="0">
                              <a:latin typeface="Cambria Math" panose="02040503050406030204" pitchFamily="18" charset="0"/>
                            </a:rPr>
                            <m:t>Li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BB5F36-D8B2-4207-D1F0-2EFC66D71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032" y="2850091"/>
                <a:ext cx="526240" cy="261610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D871B-D7D1-9BBD-E869-60C8E31BD074}"/>
                  </a:ext>
                </a:extLst>
              </p:cNvPr>
              <p:cNvSpPr txBox="1"/>
              <p:nvPr/>
            </p:nvSpPr>
            <p:spPr>
              <a:xfrm>
                <a:off x="4763768" y="3157287"/>
                <a:ext cx="52624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400" b="1" i="1" smtClean="0">
                          <a:latin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D871B-D7D1-9BBD-E869-60C8E31BD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768" y="3157287"/>
                <a:ext cx="52624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0D9E8F-BF6C-C11C-BD78-2653B0856A1D}"/>
              </a:ext>
            </a:extLst>
          </p:cNvPr>
          <p:cNvCxnSpPr>
            <a:cxnSpLocks/>
          </p:cNvCxnSpPr>
          <p:nvPr/>
        </p:nvCxnSpPr>
        <p:spPr>
          <a:xfrm flipV="1">
            <a:off x="8316103" y="4250854"/>
            <a:ext cx="81091" cy="1843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FB29031-9A74-3C61-D634-99A0F3720777}"/>
              </a:ext>
            </a:extLst>
          </p:cNvPr>
          <p:cNvSpPr/>
          <p:nvPr/>
        </p:nvSpPr>
        <p:spPr>
          <a:xfrm>
            <a:off x="5863018" y="2609849"/>
            <a:ext cx="3560057" cy="2193305"/>
          </a:xfrm>
          <a:prstGeom prst="rect">
            <a:avLst/>
          </a:prstGeom>
          <a:solidFill>
            <a:srgbClr val="FFFFFF">
              <a:alpha val="69804"/>
            </a:srgbClr>
          </a:solidFill>
          <a:ln w="25400">
            <a:noFill/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CA114-5C04-2143-7752-ED87EDC07E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3605" y="2175582"/>
            <a:ext cx="2260380" cy="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26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BFCEBD-F5A8-F777-61E7-D2DCB7B59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345D13-2EFA-7C2E-CC35-7DA5CF951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04" y="352930"/>
            <a:ext cx="9073324" cy="360000"/>
          </a:xfrm>
        </p:spPr>
        <p:txBody>
          <a:bodyPr/>
          <a:lstStyle/>
          <a:p>
            <a:r>
              <a:rPr lang="en-US" dirty="0"/>
              <a:t>Balance equations: </a:t>
            </a:r>
            <a:br>
              <a:rPr lang="en-US" dirty="0"/>
            </a:br>
            <a:r>
              <a:rPr lang="en-US" sz="2800" dirty="0"/>
              <a:t>Electrochemical-thermal-mechanical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C306F8-244C-7CCA-2DB7-5969D9A3E735}"/>
              </a:ext>
            </a:extLst>
          </p:cNvPr>
          <p:cNvSpPr txBox="1"/>
          <p:nvPr/>
        </p:nvSpPr>
        <p:spPr>
          <a:xfrm>
            <a:off x="1194332" y="2789438"/>
            <a:ext cx="1514007" cy="523220"/>
          </a:xfrm>
          <a:prstGeom prst="rect">
            <a:avLst/>
          </a:prstGeom>
          <a:solidFill>
            <a:srgbClr val="FFFFFF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7617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lvo Novum Light"/>
              </a:rPr>
              <a:t>Mass and charge balance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7F50F6-36B0-A801-15B3-10E1A053052E}"/>
              </a:ext>
            </a:extLst>
          </p:cNvPr>
          <p:cNvSpPr txBox="1"/>
          <p:nvPr/>
        </p:nvSpPr>
        <p:spPr>
          <a:xfrm>
            <a:off x="3971211" y="4157590"/>
            <a:ext cx="1514007" cy="523220"/>
          </a:xfrm>
          <a:prstGeom prst="rect">
            <a:avLst/>
          </a:prstGeom>
          <a:solidFill>
            <a:srgbClr val="FFFFFF"/>
          </a:solidFill>
          <a:ln w="19050">
            <a:solidFill>
              <a:srgbClr val="78B83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7617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lvo Novum Light"/>
              </a:rPr>
              <a:t>Momentum balance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FCC438-5C3A-B936-6BF2-78230E46DF94}"/>
              </a:ext>
            </a:extLst>
          </p:cNvPr>
          <p:cNvSpPr txBox="1"/>
          <p:nvPr/>
        </p:nvSpPr>
        <p:spPr>
          <a:xfrm>
            <a:off x="7010932" y="2770274"/>
            <a:ext cx="1514007" cy="523220"/>
          </a:xfrm>
          <a:prstGeom prst="rect">
            <a:avLst/>
          </a:prstGeom>
          <a:solidFill>
            <a:srgbClr val="FFFFFF"/>
          </a:solidFill>
          <a:ln w="19050">
            <a:solidFill>
              <a:srgbClr val="E09A0E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7617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lvo Novum Light"/>
              </a:rPr>
              <a:t>Thermal energy balance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335D3D7-AC54-F569-1B85-A7080C0B7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071" y="4736345"/>
            <a:ext cx="2359208" cy="38286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61836EC-BBFA-0427-6F47-D6A998FAC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04" y="3913350"/>
            <a:ext cx="2619602" cy="6047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BB86C10-00F6-0E16-826C-347E74ADA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98" y="3365502"/>
            <a:ext cx="3279800" cy="52334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CF2C378-0016-0B7A-B700-509B633D5B8E}"/>
              </a:ext>
            </a:extLst>
          </p:cNvPr>
          <p:cNvGrpSpPr/>
          <p:nvPr/>
        </p:nvGrpSpPr>
        <p:grpSpPr>
          <a:xfrm>
            <a:off x="4428958" y="3365502"/>
            <a:ext cx="5155966" cy="552392"/>
            <a:chOff x="4676562" y="2929508"/>
            <a:chExt cx="5155966" cy="552392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8F2344B-D4A6-60D2-DA11-C16580C0E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0138" y="2929508"/>
              <a:ext cx="2932390" cy="29219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6B5DA53-FC49-F799-6106-3480CAC66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6562" y="3225789"/>
              <a:ext cx="4975322" cy="256111"/>
            </a:xfrm>
            <a:prstGeom prst="rect">
              <a:avLst/>
            </a:prstGeom>
          </p:spPr>
        </p:pic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E170CB8-3047-1C9C-24AC-A118AAA37FCA}"/>
              </a:ext>
            </a:extLst>
          </p:cNvPr>
          <p:cNvCxnSpPr>
            <a:cxnSpLocks/>
          </p:cNvCxnSpPr>
          <p:nvPr/>
        </p:nvCxnSpPr>
        <p:spPr>
          <a:xfrm flipH="1" flipV="1">
            <a:off x="2834468" y="3149478"/>
            <a:ext cx="3999600" cy="0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BEC2EF-8E0C-5AE7-36B8-D9EB98675241}"/>
              </a:ext>
            </a:extLst>
          </p:cNvPr>
          <p:cNvCxnSpPr>
            <a:cxnSpLocks/>
          </p:cNvCxnSpPr>
          <p:nvPr/>
        </p:nvCxnSpPr>
        <p:spPr>
          <a:xfrm flipV="1">
            <a:off x="2856652" y="3077470"/>
            <a:ext cx="3999600" cy="0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16CFD-C661-F2F2-7962-FF228BDBE459}"/>
              </a:ext>
            </a:extLst>
          </p:cNvPr>
          <p:cNvSpPr/>
          <p:nvPr/>
        </p:nvSpPr>
        <p:spPr>
          <a:xfrm>
            <a:off x="1637646" y="4256535"/>
            <a:ext cx="432048" cy="2616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7617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lvo Novum Light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0DC79DA-D917-E4BB-EAC4-6812B039BE10}"/>
              </a:ext>
            </a:extLst>
          </p:cNvPr>
          <p:cNvSpPr/>
          <p:nvPr/>
        </p:nvSpPr>
        <p:spPr>
          <a:xfrm>
            <a:off x="3539163" y="4817885"/>
            <a:ext cx="432048" cy="2616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7617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lvo Novum Light"/>
              <a:ea typeface="+mn-ea"/>
              <a:cs typeface="+mn-cs"/>
            </a:endParaRP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81C269B-58B7-2B02-3A10-B6D8F4D5BCCE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 rot="16200000" flipH="1">
            <a:off x="2481144" y="3890670"/>
            <a:ext cx="430545" cy="1685493"/>
          </a:xfrm>
          <a:prstGeom prst="bentConnector2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1DFAEE1-AD97-9B8C-037E-EF733E695715}"/>
              </a:ext>
            </a:extLst>
          </p:cNvPr>
          <p:cNvSpPr/>
          <p:nvPr/>
        </p:nvSpPr>
        <p:spPr>
          <a:xfrm>
            <a:off x="1540721" y="4250264"/>
            <a:ext cx="432048" cy="2616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7617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lvo Novum Light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C4BDB7-E092-093B-3DEF-956205ED100C}"/>
              </a:ext>
            </a:extLst>
          </p:cNvPr>
          <p:cNvSpPr/>
          <p:nvPr/>
        </p:nvSpPr>
        <p:spPr>
          <a:xfrm>
            <a:off x="3525878" y="4904092"/>
            <a:ext cx="432048" cy="2616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7617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lvo Novum Light"/>
              <a:ea typeface="+mn-ea"/>
              <a:cs typeface="+mn-cs"/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44696941-E4CB-DC5B-0C5F-B64A2D4FE0E7}"/>
              </a:ext>
            </a:extLst>
          </p:cNvPr>
          <p:cNvCxnSpPr>
            <a:cxnSpLocks/>
            <a:stCxn id="52" idx="2"/>
            <a:endCxn id="53" idx="1"/>
          </p:cNvCxnSpPr>
          <p:nvPr/>
        </p:nvCxnSpPr>
        <p:spPr>
          <a:xfrm rot="16200000" flipH="1">
            <a:off x="2379800" y="3888818"/>
            <a:ext cx="523023" cy="1769133"/>
          </a:xfrm>
          <a:prstGeom prst="bentConnector2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466182C-D113-2EB8-01F7-2010EC47CF3F}"/>
              </a:ext>
            </a:extLst>
          </p:cNvPr>
          <p:cNvSpPr/>
          <p:nvPr/>
        </p:nvSpPr>
        <p:spPr>
          <a:xfrm flipH="1">
            <a:off x="7477767" y="3716852"/>
            <a:ext cx="432048" cy="2616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7617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lvo Novum Light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AD3D43-67FF-3C8D-A04B-700BA538EC49}"/>
              </a:ext>
            </a:extLst>
          </p:cNvPr>
          <p:cNvSpPr/>
          <p:nvPr/>
        </p:nvSpPr>
        <p:spPr>
          <a:xfrm flipH="1">
            <a:off x="5382139" y="4817885"/>
            <a:ext cx="432048" cy="2616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7617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lvo Novum Light"/>
              <a:ea typeface="+mn-ea"/>
              <a:cs typeface="+mn-cs"/>
            </a:endParaRP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D97CF7B-9B69-96D2-9906-277C22FF8DFC}"/>
              </a:ext>
            </a:extLst>
          </p:cNvPr>
          <p:cNvCxnSpPr>
            <a:cxnSpLocks/>
            <a:stCxn id="55" idx="2"/>
            <a:endCxn id="56" idx="1"/>
          </p:cNvCxnSpPr>
          <p:nvPr/>
        </p:nvCxnSpPr>
        <p:spPr>
          <a:xfrm rot="5400000">
            <a:off x="6268875" y="3523774"/>
            <a:ext cx="970228" cy="1879604"/>
          </a:xfrm>
          <a:prstGeom prst="bentConnector2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DC3BFA6F-70FF-0B2A-C604-F71E78BC7BBE}"/>
              </a:ext>
            </a:extLst>
          </p:cNvPr>
          <p:cNvSpPr/>
          <p:nvPr/>
        </p:nvSpPr>
        <p:spPr>
          <a:xfrm flipH="1">
            <a:off x="7574692" y="3710581"/>
            <a:ext cx="432048" cy="2616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7617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lvo Novum Light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B54A6F-FBC3-3AA9-DD20-C34203D4495E}"/>
              </a:ext>
            </a:extLst>
          </p:cNvPr>
          <p:cNvSpPr/>
          <p:nvPr/>
        </p:nvSpPr>
        <p:spPr>
          <a:xfrm flipH="1">
            <a:off x="5395424" y="4904092"/>
            <a:ext cx="432048" cy="2616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7617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lvo Novum Light"/>
              <a:ea typeface="+mn-ea"/>
              <a:cs typeface="+mn-cs"/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7DBC596-5AFC-EF78-73F8-BBCEE51EE655}"/>
              </a:ext>
            </a:extLst>
          </p:cNvPr>
          <p:cNvCxnSpPr>
            <a:cxnSpLocks/>
            <a:stCxn id="58" idx="2"/>
            <a:endCxn id="59" idx="1"/>
          </p:cNvCxnSpPr>
          <p:nvPr/>
        </p:nvCxnSpPr>
        <p:spPr>
          <a:xfrm rot="5400000">
            <a:off x="6277741" y="3521922"/>
            <a:ext cx="1062706" cy="1963244"/>
          </a:xfrm>
          <a:prstGeom prst="bentConnector2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65908C-30B4-505B-A0FD-17B12E725544}"/>
                  </a:ext>
                </a:extLst>
              </p:cNvPr>
              <p:cNvSpPr txBox="1"/>
              <p:nvPr/>
            </p:nvSpPr>
            <p:spPr>
              <a:xfrm>
                <a:off x="2160665" y="4707390"/>
                <a:ext cx="52624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defTabSz="761718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sv-SE" sz="12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Li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000000"/>
                  </a:solidFill>
                  <a:latin typeface="Volvo Novum Light" panose="020B0303040502060204" pitchFamily="34" charset="77"/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65908C-30B4-505B-A0FD-17B12E725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665" y="4707390"/>
                <a:ext cx="526240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E9C3852-DAD6-1711-779F-37C1EEF69E45}"/>
                  </a:ext>
                </a:extLst>
              </p:cNvPr>
              <p:cNvSpPr txBox="1"/>
              <p:nvPr/>
            </p:nvSpPr>
            <p:spPr>
              <a:xfrm>
                <a:off x="2259717" y="5040179"/>
                <a:ext cx="52624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defTabSz="761718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1200" b="1" dirty="0">
                  <a:solidFill>
                    <a:srgbClr val="000000"/>
                  </a:solidFill>
                  <a:latin typeface="Volvo Novum Light" panose="020B0303040502060204" pitchFamily="34" charset="77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E9C3852-DAD6-1711-779F-37C1EEF69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717" y="5040179"/>
                <a:ext cx="52624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5AFF66-C2F1-DA41-8CDB-FC92B704149C}"/>
                  </a:ext>
                </a:extLst>
              </p:cNvPr>
              <p:cNvSpPr txBox="1"/>
              <p:nvPr/>
            </p:nvSpPr>
            <p:spPr>
              <a:xfrm>
                <a:off x="6972018" y="4721590"/>
                <a:ext cx="52624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defTabSz="761718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200" dirty="0">
                  <a:solidFill>
                    <a:srgbClr val="000000"/>
                  </a:solidFill>
                  <a:latin typeface="Volvo Novum Light" panose="020B0303040502060204" pitchFamily="34" charset="77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5AFF66-C2F1-DA41-8CDB-FC92B7041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018" y="4721590"/>
                <a:ext cx="526240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D303921-B411-850C-806C-F1FDA33BD0CE}"/>
                  </a:ext>
                </a:extLst>
              </p:cNvPr>
              <p:cNvSpPr txBox="1"/>
              <p:nvPr/>
            </p:nvSpPr>
            <p:spPr>
              <a:xfrm>
                <a:off x="7071070" y="5054379"/>
                <a:ext cx="52624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defTabSz="761718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sv-SE" sz="12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000000"/>
                  </a:solidFill>
                  <a:latin typeface="Volvo Novum Light" panose="020B0303040502060204" pitchFamily="34" charset="77"/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D303921-B411-850C-806C-F1FDA33BD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070" y="5054379"/>
                <a:ext cx="526240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735DC2F-3913-2A3C-D9D5-30DC647C5ED2}"/>
                  </a:ext>
                </a:extLst>
              </p:cNvPr>
              <p:cNvSpPr txBox="1"/>
              <p:nvPr/>
            </p:nvSpPr>
            <p:spPr>
              <a:xfrm>
                <a:off x="4443556" y="3175900"/>
                <a:ext cx="52624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defTabSz="761718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200" dirty="0">
                  <a:solidFill>
                    <a:srgbClr val="000000"/>
                  </a:solidFill>
                  <a:latin typeface="Volvo Novum Light" panose="020B0303040502060204" pitchFamily="34" charset="77"/>
                </a:endParaRP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735DC2F-3913-2A3C-D9D5-30DC647C5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556" y="3175900"/>
                <a:ext cx="526240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FDB74DA-AA74-FC02-631C-554AF3CCED19}"/>
                  </a:ext>
                </a:extLst>
              </p:cNvPr>
              <p:cNvSpPr txBox="1"/>
              <p:nvPr/>
            </p:nvSpPr>
            <p:spPr>
              <a:xfrm>
                <a:off x="4453255" y="2846243"/>
                <a:ext cx="52624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defTabSz="761718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sv-SE" sz="12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000000"/>
                  </a:solidFill>
                  <a:latin typeface="Volvo Novum Light" panose="020B0303040502060204" pitchFamily="34" charset="77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FDB74DA-AA74-FC02-631C-554AF3CC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255" y="2846243"/>
                <a:ext cx="526240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3E88F87D-9DC2-F092-052F-9FBAB4C898D6}"/>
              </a:ext>
            </a:extLst>
          </p:cNvPr>
          <p:cNvSpPr txBox="1"/>
          <p:nvPr/>
        </p:nvSpPr>
        <p:spPr>
          <a:xfrm>
            <a:off x="5630998" y="3224867"/>
            <a:ext cx="1182798" cy="2189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761718"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Volvo Novum Light" panose="020B0303040502060204" pitchFamily="34" charset="77"/>
              </a:rPr>
              <a:t>Linearized</a:t>
            </a:r>
          </a:p>
          <a:p>
            <a:pPr defTabSz="761718"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Volvo Novum Light" panose="020B0303040502060204" pitchFamily="34" charset="77"/>
              </a:rPr>
              <a:t>(quasi-static)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6F092D7-DC9A-D0A5-E5AE-AAA3F46C1BD4}"/>
              </a:ext>
            </a:extLst>
          </p:cNvPr>
          <p:cNvCxnSpPr>
            <a:cxnSpLocks/>
          </p:cNvCxnSpPr>
          <p:nvPr/>
        </p:nvCxnSpPr>
        <p:spPr>
          <a:xfrm flipH="1" flipV="1">
            <a:off x="6373174" y="3422087"/>
            <a:ext cx="279360" cy="51946"/>
          </a:xfrm>
          <a:prstGeom prst="line">
            <a:avLst/>
          </a:prstGeom>
          <a:noFill/>
          <a:ln w="6350" cap="flat" cmpd="sng" algn="ctr">
            <a:solidFill>
              <a:srgbClr val="3D5881"/>
            </a:solidFill>
            <a:prstDash val="solid"/>
            <a:miter lim="800000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3BC2268-6DC8-35B5-B8BA-DD1FA098D91D}"/>
              </a:ext>
            </a:extLst>
          </p:cNvPr>
          <p:cNvSpPr txBox="1"/>
          <p:nvPr/>
        </p:nvSpPr>
        <p:spPr>
          <a:xfrm>
            <a:off x="4790740" y="5099965"/>
            <a:ext cx="1182798" cy="2189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761718"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Volvo Novum Light" panose="020B0303040502060204" pitchFamily="34" charset="77"/>
              </a:rPr>
              <a:t>No body force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D58C2DE-3BB3-9274-C347-FA9FEB6B5C75}"/>
              </a:ext>
            </a:extLst>
          </p:cNvPr>
          <p:cNvCxnSpPr>
            <a:cxnSpLocks/>
          </p:cNvCxnSpPr>
          <p:nvPr/>
        </p:nvCxnSpPr>
        <p:spPr>
          <a:xfrm flipH="1" flipV="1">
            <a:off x="4563334" y="5005751"/>
            <a:ext cx="173460" cy="101230"/>
          </a:xfrm>
          <a:prstGeom prst="line">
            <a:avLst/>
          </a:prstGeom>
          <a:noFill/>
          <a:ln w="6350" cap="flat" cmpd="sng" algn="ctr">
            <a:solidFill>
              <a:srgbClr val="3D5881"/>
            </a:solidFill>
            <a:prstDash val="solid"/>
            <a:miter lim="800000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2893580-4880-6302-402B-8E4E547FE873}"/>
              </a:ext>
            </a:extLst>
          </p:cNvPr>
          <p:cNvSpPr/>
          <p:nvPr/>
        </p:nvSpPr>
        <p:spPr>
          <a:xfrm>
            <a:off x="3159060" y="2715132"/>
            <a:ext cx="6514644" cy="2654297"/>
          </a:xfrm>
          <a:prstGeom prst="rect">
            <a:avLst/>
          </a:prstGeom>
          <a:solidFill>
            <a:srgbClr val="FFFFFF">
              <a:alpha val="69804"/>
            </a:srgbClr>
          </a:solidFill>
          <a:ln w="25400">
            <a:noFill/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4B801-47B3-D66C-41AE-0BCA54D9154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29387" t="6603" b="41515"/>
          <a:stretch/>
        </p:blipFill>
        <p:spPr>
          <a:xfrm>
            <a:off x="3132814" y="1355549"/>
            <a:ext cx="3344509" cy="14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74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EA8E37-16C2-A23A-4204-361DE40E79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428751"/>
            <a:ext cx="9072563" cy="343217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Software: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PyBaMM</a:t>
            </a:r>
            <a:r>
              <a:rPr lang="en-GB" dirty="0"/>
              <a:t> (Python Battery Mathematical </a:t>
            </a:r>
            <a:r>
              <a:rPr lang="en-GB" dirty="0" err="1"/>
              <a:t>Modeling</a:t>
            </a:r>
            <a:r>
              <a:rPr lang="en-GB" dirty="0"/>
              <a:t>): open-source Python library designed for simulating batteries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COMSOL Multiphysics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9B62D7-2D3A-7D8D-4C32-9161D6B0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Battery models</a:t>
            </a:r>
          </a:p>
        </p:txBody>
      </p:sp>
      <p:pic>
        <p:nvPicPr>
          <p:cNvPr id="5" name="Picture 2" descr="GitHub - pybamm-team/PyBaMM: Fast and flexible physics-based battery models  in Python">
            <a:extLst>
              <a:ext uri="{FF2B5EF4-FFF2-40B4-BE49-F238E27FC236}">
                <a16:creationId xmlns:a16="http://schemas.microsoft.com/office/drawing/2014/main" id="{E783509C-BD5B-D710-5BCF-50D10E1DE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249" y="2587484"/>
            <a:ext cx="1248306" cy="32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7B6E2C-E6DF-221A-28DE-40613B5A1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579" y="2409458"/>
            <a:ext cx="3198605" cy="678729"/>
          </a:xfrm>
          <a:prstGeom prst="rect">
            <a:avLst/>
          </a:prstGeom>
        </p:spPr>
      </p:pic>
      <p:pic>
        <p:nvPicPr>
          <p:cNvPr id="7" name="Picture 2" descr="COMSOL: battery modeling and simulation provide an efficient and low-cost  approach - BatteryIndustry.net">
            <a:extLst>
              <a:ext uri="{FF2B5EF4-FFF2-40B4-BE49-F238E27FC236}">
                <a16:creationId xmlns:a16="http://schemas.microsoft.com/office/drawing/2014/main" id="{85F3831A-9E9A-05A5-B133-299AA9184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7" b="49933"/>
          <a:stretch>
            <a:fillRect/>
          </a:stretch>
        </p:blipFill>
        <p:spPr bwMode="auto">
          <a:xfrm>
            <a:off x="4053411" y="3746573"/>
            <a:ext cx="2260379" cy="163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MSOL Multiphysics Workshop | EWE LAB">
            <a:extLst>
              <a:ext uri="{FF2B5EF4-FFF2-40B4-BE49-F238E27FC236}">
                <a16:creationId xmlns:a16="http://schemas.microsoft.com/office/drawing/2014/main" id="{812CCCD4-CC2F-4099-384C-978E4B614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3" y="4313177"/>
            <a:ext cx="1007978" cy="58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5EBC8C-4EB0-E4AB-BE52-DB37DE17EDBD}"/>
              </a:ext>
            </a:extLst>
          </p:cNvPr>
          <p:cNvSpPr/>
          <p:nvPr/>
        </p:nvSpPr>
        <p:spPr>
          <a:xfrm>
            <a:off x="369474" y="3321377"/>
            <a:ext cx="8027905" cy="2248913"/>
          </a:xfrm>
          <a:prstGeom prst="rect">
            <a:avLst/>
          </a:prstGeom>
          <a:solidFill>
            <a:srgbClr val="FFFFFF">
              <a:alpha val="69804"/>
            </a:srgbClr>
          </a:solidFill>
          <a:ln w="25400">
            <a:noFill/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63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BD90FF85-0C25-C20E-2DB8-7AABA887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92" y="2814675"/>
            <a:ext cx="1398701" cy="246487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97D3AC-C40D-1C4A-8B05-3FF2DD31B1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346832"/>
            <a:ext cx="9072563" cy="343795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FFFFFF"/>
                </a:highlight>
              </a:rPr>
              <a:t>Battery model microscale </a:t>
            </a:r>
            <a:r>
              <a:rPr lang="en-US" dirty="0">
                <a:highlight>
                  <a:srgbClr val="FFFFFF"/>
                </a:highlight>
                <a:sym typeface="Wingdings" panose="05000000000000000000" pitchFamily="2" charset="2"/>
              </a:rPr>
              <a:t> Cell level response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0E005D-A176-FEF1-4BCC-2009D98B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Battery model</a:t>
            </a:r>
          </a:p>
        </p:txBody>
      </p:sp>
      <p:pic>
        <p:nvPicPr>
          <p:cNvPr id="4" name="Picture 2" descr="GitHub - pybamm-team/PyBaMM: Fast and flexible physics-based battery models  in Python">
            <a:extLst>
              <a:ext uri="{FF2B5EF4-FFF2-40B4-BE49-F238E27FC236}">
                <a16:creationId xmlns:a16="http://schemas.microsoft.com/office/drawing/2014/main" id="{B873EDB0-9160-700E-3892-2464000D3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57" y="745670"/>
            <a:ext cx="1248306" cy="32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A8FF71-FB12-9FBA-FF68-6C4B8C96A14F}"/>
              </a:ext>
            </a:extLst>
          </p:cNvPr>
          <p:cNvSpPr txBox="1"/>
          <p:nvPr/>
        </p:nvSpPr>
        <p:spPr>
          <a:xfrm>
            <a:off x="8400596" y="1125334"/>
            <a:ext cx="1568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 err="1">
                <a:hlinkClick r:id="rId4"/>
              </a:rPr>
              <a:t>PyBaMM</a:t>
            </a:r>
            <a:r>
              <a:rPr lang="en-GB" sz="1000" dirty="0">
                <a:hlinkClick r:id="rId4"/>
              </a:rPr>
              <a:t> - Homepage</a:t>
            </a:r>
            <a:endParaRPr lang="en-GB" sz="1000" dirty="0"/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C280C0B-B9F1-06E3-C0D5-CF96440D7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872" y="1868597"/>
            <a:ext cx="3595527" cy="3337603"/>
          </a:xfrm>
          <a:prstGeom prst="rect">
            <a:avLst/>
          </a:prstGeom>
        </p:spPr>
      </p:pic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51F83217-777B-F2B8-B696-E63DC6E2F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4700" y="3640596"/>
            <a:ext cx="3833974" cy="19169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A9C419-6F76-189B-994C-52B90583C02E}"/>
              </a:ext>
            </a:extLst>
          </p:cNvPr>
          <p:cNvSpPr txBox="1"/>
          <p:nvPr/>
        </p:nvSpPr>
        <p:spPr>
          <a:xfrm>
            <a:off x="1181528" y="1959516"/>
            <a:ext cx="10428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 err="1"/>
              <a:t>Pybamm</a:t>
            </a:r>
            <a:r>
              <a:rPr lang="en-GB" sz="1000" dirty="0"/>
              <a:t> package need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D1B27C-999B-F028-2E21-FEFEFF5215EE}"/>
              </a:ext>
            </a:extLst>
          </p:cNvPr>
          <p:cNvCxnSpPr>
            <a:cxnSpLocks/>
          </p:cNvCxnSpPr>
          <p:nvPr/>
        </p:nvCxnSpPr>
        <p:spPr>
          <a:xfrm>
            <a:off x="2224356" y="2056897"/>
            <a:ext cx="303086" cy="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ED1BD58-5625-7114-1237-6B16391F426F}"/>
              </a:ext>
            </a:extLst>
          </p:cNvPr>
          <p:cNvSpPr txBox="1"/>
          <p:nvPr/>
        </p:nvSpPr>
        <p:spPr>
          <a:xfrm>
            <a:off x="1181528" y="2339394"/>
            <a:ext cx="10428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/>
              <a:t>Select model: here DFN used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11715F-2C8F-CC8B-95C0-6C58EAB08198}"/>
              </a:ext>
            </a:extLst>
          </p:cNvPr>
          <p:cNvCxnSpPr>
            <a:cxnSpLocks/>
          </p:cNvCxnSpPr>
          <p:nvPr/>
        </p:nvCxnSpPr>
        <p:spPr>
          <a:xfrm>
            <a:off x="2224356" y="2436775"/>
            <a:ext cx="303086" cy="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FE1899A-91C4-52F4-8576-4A0911652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020" y="571316"/>
            <a:ext cx="2260380" cy="4796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3EDEC8-A329-10DA-8169-E8FACB0F4E1E}"/>
              </a:ext>
            </a:extLst>
          </p:cNvPr>
          <p:cNvSpPr txBox="1"/>
          <p:nvPr/>
        </p:nvSpPr>
        <p:spPr>
          <a:xfrm>
            <a:off x="5093167" y="1116384"/>
            <a:ext cx="326252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/>
              <a:t>This model is called DFN (</a:t>
            </a:r>
            <a:r>
              <a:rPr lang="en-GB" sz="1000" dirty="0" err="1"/>
              <a:t>Doyler</a:t>
            </a:r>
            <a:r>
              <a:rPr lang="en-GB" sz="1000" dirty="0"/>
              <a:t>-Fuller-Newman)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375B9D-24B7-CDCB-BDA3-331A7F4C872C}"/>
              </a:ext>
            </a:extLst>
          </p:cNvPr>
          <p:cNvSpPr txBox="1"/>
          <p:nvPr/>
        </p:nvSpPr>
        <p:spPr>
          <a:xfrm>
            <a:off x="1156933" y="2732930"/>
            <a:ext cx="104282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/>
              <a:t>Using default geometry, parameters, mesh (note: these can easily be changed)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8D2BA4-47EE-63E1-F050-7217DCF3AB7F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199761" y="2669093"/>
            <a:ext cx="351654" cy="448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04243A-29B0-CE9D-2219-F6C8BC561A7B}"/>
              </a:ext>
            </a:extLst>
          </p:cNvPr>
          <p:cNvCxnSpPr>
            <a:cxnSpLocks/>
          </p:cNvCxnSpPr>
          <p:nvPr/>
        </p:nvCxnSpPr>
        <p:spPr>
          <a:xfrm flipH="1">
            <a:off x="1351929" y="3537398"/>
            <a:ext cx="179864" cy="22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EB9FB38-4CA3-7A99-A37F-A98857D8AAEF}"/>
              </a:ext>
            </a:extLst>
          </p:cNvPr>
          <p:cNvSpPr txBox="1"/>
          <p:nvPr/>
        </p:nvSpPr>
        <p:spPr>
          <a:xfrm>
            <a:off x="6387363" y="3505772"/>
            <a:ext cx="27232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/>
              <a:t>Solve (using default settings) &amp; Plot results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370DFE-0797-52FB-972D-F5B7AA75ED4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199761" y="3117651"/>
            <a:ext cx="351654" cy="252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3CABA0C-7794-BA19-F221-80F039FC8506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199761" y="2970985"/>
            <a:ext cx="376249" cy="14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47B299A-8D6D-D646-A785-63EF53662885}"/>
              </a:ext>
            </a:extLst>
          </p:cNvPr>
          <p:cNvCxnSpPr>
            <a:cxnSpLocks/>
          </p:cNvCxnSpPr>
          <p:nvPr/>
        </p:nvCxnSpPr>
        <p:spPr>
          <a:xfrm flipH="1">
            <a:off x="4258638" y="3582716"/>
            <a:ext cx="2065962" cy="374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37EDB77-16F8-3EA2-3C3A-2209C7E9A57F}"/>
              </a:ext>
            </a:extLst>
          </p:cNvPr>
          <p:cNvSpPr txBox="1"/>
          <p:nvPr/>
        </p:nvSpPr>
        <p:spPr>
          <a:xfrm>
            <a:off x="6148062" y="1713295"/>
            <a:ext cx="3268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Discretizes PDEs: Default spatial discretization </a:t>
            </a:r>
            <a:r>
              <a:rPr lang="en-GB" sz="1000" dirty="0">
                <a:sym typeface="Wingdings" panose="05000000000000000000" pitchFamily="2" charset="2"/>
              </a:rPr>
              <a:t> F</a:t>
            </a:r>
            <a:r>
              <a:rPr lang="en-GB" sz="1000" dirty="0"/>
              <a:t>inite volume (simple mass conservation)</a:t>
            </a:r>
          </a:p>
        </p:txBody>
      </p:sp>
      <p:pic>
        <p:nvPicPr>
          <p:cNvPr id="38" name="Picture 3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F3F5C2-3F33-6FED-E8BE-74ED42BA8E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2709" y="2099430"/>
            <a:ext cx="1467183" cy="112641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B462CA-83A1-09DC-79AF-7FC707C322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4520629" y="1913350"/>
            <a:ext cx="1627433" cy="1589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7AD215E-559F-C67F-61BE-138140B363F7}"/>
              </a:ext>
            </a:extLst>
          </p:cNvPr>
          <p:cNvCxnSpPr>
            <a:cxnSpLocks/>
          </p:cNvCxnSpPr>
          <p:nvPr/>
        </p:nvCxnSpPr>
        <p:spPr>
          <a:xfrm flipH="1">
            <a:off x="3767138" y="3582716"/>
            <a:ext cx="2557462" cy="603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44CD2E-D519-E3F4-5C15-F1EB3CA68390}"/>
              </a:ext>
            </a:extLst>
          </p:cNvPr>
          <p:cNvSpPr/>
          <p:nvPr/>
        </p:nvSpPr>
        <p:spPr>
          <a:xfrm>
            <a:off x="6367033" y="2557555"/>
            <a:ext cx="641350" cy="107183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tailEnd type="triangle" w="lg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9EBCE-0637-AA48-83EA-E07A09AEF604}"/>
              </a:ext>
            </a:extLst>
          </p:cNvPr>
          <p:cNvSpPr txBox="1"/>
          <p:nvPr/>
        </p:nvSpPr>
        <p:spPr>
          <a:xfrm>
            <a:off x="247528" y="5313269"/>
            <a:ext cx="104282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dirty="0"/>
              <a:t>List of parameters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E8CBBA-30BE-1A81-9CFF-B81E94641DD2}"/>
              </a:ext>
            </a:extLst>
          </p:cNvPr>
          <p:cNvSpPr txBox="1"/>
          <p:nvPr/>
        </p:nvSpPr>
        <p:spPr>
          <a:xfrm>
            <a:off x="3080551" y="5223377"/>
            <a:ext cx="2012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File: </a:t>
            </a:r>
            <a:r>
              <a:rPr lang="en-GB" sz="1000" i="1" dirty="0"/>
              <a:t>PyBaMM_test.py</a:t>
            </a:r>
          </a:p>
        </p:txBody>
      </p:sp>
    </p:spTree>
    <p:extLst>
      <p:ext uri="{BB962C8B-B14F-4D97-AF65-F5344CB8AC3E}">
        <p14:creationId xmlns:p14="http://schemas.microsoft.com/office/powerpoint/2010/main" val="2672284813"/>
      </p:ext>
    </p:extLst>
  </p:cSld>
  <p:clrMapOvr>
    <a:masterClrMapping/>
  </p:clrMapOvr>
</p:sld>
</file>

<file path=ppt/theme/theme1.xml><?xml version="1.0" encoding="utf-8"?>
<a:theme xmlns:a="http://schemas.openxmlformats.org/drawingml/2006/main" name="RISE">
  <a:themeElements>
    <a:clrScheme name="RISE">
      <a:dk1>
        <a:srgbClr val="000000"/>
      </a:dk1>
      <a:lt1>
        <a:sysClr val="window" lastClr="FFFFFF"/>
      </a:lt1>
      <a:dk2>
        <a:srgbClr val="222222"/>
      </a:dk2>
      <a:lt2>
        <a:srgbClr val="F0F0F0"/>
      </a:lt2>
      <a:accent1>
        <a:srgbClr val="009BA5"/>
      </a:accent1>
      <a:accent2>
        <a:srgbClr val="E83C63"/>
      </a:accent2>
      <a:accent3>
        <a:srgbClr val="FFE500"/>
      </a:accent3>
      <a:accent4>
        <a:srgbClr val="EBF5F0"/>
      </a:accent4>
      <a:accent5>
        <a:srgbClr val="FDE8DF"/>
      </a:accent5>
      <a:accent6>
        <a:srgbClr val="FFF7DD"/>
      </a:accent6>
      <a:hlink>
        <a:srgbClr val="000000"/>
      </a:hlink>
      <a:folHlink>
        <a:srgbClr val="000000"/>
      </a:folHlink>
    </a:clrScheme>
    <a:fontScheme name="RISE">
      <a:majorFont>
        <a:latin typeface="Code Pro 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25400">
          <a:noFill/>
          <a:miter lim="800000"/>
          <a:tailEnd type="triangle" w="lg" len="med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triangle" w="lg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/>
        </a:defPPr>
      </a:lstStyle>
    </a:txDef>
  </a:objectDefaults>
  <a:extraClrSchemeLst/>
  <a:custClrLst>
    <a:custClr name="RISE">
      <a:srgbClr val="8CC8C7"/>
    </a:custClr>
    <a:custClr name="RISE">
      <a:srgbClr val="F4A8AA"/>
    </a:custClr>
    <a:custClr name="RISE">
      <a:srgbClr val="FFEE8D"/>
    </a:custClr>
    <a:custClr name="RISE">
      <a:srgbClr val="0E4D64"/>
    </a:custClr>
    <a:custClr name="RISE">
      <a:srgbClr val="472D55"/>
    </a:custClr>
  </a:custClrLst>
  <a:extLst>
    <a:ext uri="{05A4C25C-085E-4340-85A3-A5531E510DB2}">
      <thm15:themeFamily xmlns:thm15="http://schemas.microsoft.com/office/thememl/2012/main" name="Presentation3" id="{4350959B-AD7F-FD43-8271-8DD58D467D28}" vid="{ED4B806B-8B40-E943-9416-9BBEAD2DA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0B05628DD90F343B95C9D1C89C99C4B" ma:contentTypeVersion="17" ma:contentTypeDescription="Skapa ett nytt dokument." ma:contentTypeScope="" ma:versionID="87682a96896a2840793570b6d005a8ef">
  <xsd:schema xmlns:xsd="http://www.w3.org/2001/XMLSchema" xmlns:xs="http://www.w3.org/2001/XMLSchema" xmlns:p="http://schemas.microsoft.com/office/2006/metadata/properties" xmlns:ns2="a76ce180-2d51-494a-9b1b-9e32d4aa5aa4" xmlns:ns3="c86a56ac-90ea-4fd1-bee6-6887419cb2f7" xmlns:ns4="48bf5a78-e357-47de-8b5d-f85b0ac68f40" targetNamespace="http://schemas.microsoft.com/office/2006/metadata/properties" ma:root="true" ma:fieldsID="dd04eec40c2ec52a126e8b0ee9263a57" ns2:_="" ns3:_="" ns4:_="">
    <xsd:import namespace="a76ce180-2d51-494a-9b1b-9e32d4aa5aa4"/>
    <xsd:import namespace="c86a56ac-90ea-4fd1-bee6-6887419cb2f7"/>
    <xsd:import namespace="48bf5a78-e357-47de-8b5d-f85b0ac68f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6ce180-2d51-494a-9b1b-9e32d4aa5a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ildmarkeringar" ma:readOnly="false" ma:fieldId="{5cf76f15-5ced-4ddc-b409-7134ff3c332f}" ma:taxonomyMulti="true" ma:sspId="416e829d-f284-4ff7-8186-3ac0651d97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6a56ac-90ea-4fd1-bee6-6887419cb2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bf5a78-e357-47de-8b5d-f85b0ac68f40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1a3b3d38-7389-4858-93fb-64c44f55cb31}" ma:internalName="TaxCatchAll" ma:showField="CatchAllData" ma:web="c86a56ac-90ea-4fd1-bee6-6887419cb2f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76ce180-2d51-494a-9b1b-9e32d4aa5aa4">
      <Terms xmlns="http://schemas.microsoft.com/office/infopath/2007/PartnerControls"/>
    </lcf76f155ced4ddcb4097134ff3c332f>
    <TaxCatchAll xmlns="48bf5a78-e357-47de-8b5d-f85b0ac68f40" xsi:nil="true"/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322667-9B5C-458F-A26F-F288143CC0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6ce180-2d51-494a-9b1b-9e32d4aa5aa4"/>
    <ds:schemaRef ds:uri="c86a56ac-90ea-4fd1-bee6-6887419cb2f7"/>
    <ds:schemaRef ds:uri="48bf5a78-e357-47de-8b5d-f85b0ac68f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c86a56ac-90ea-4fd1-bee6-6887419cb2f7"/>
    <ds:schemaRef ds:uri="http://schemas.microsoft.com/office/infopath/2007/PartnerControls"/>
    <ds:schemaRef ds:uri="http://www.w3.org/XML/1998/namespace"/>
    <ds:schemaRef ds:uri="48bf5a78-e357-47de-8b5d-f85b0ac68f40"/>
    <ds:schemaRef ds:uri="a76ce180-2d51-494a-9b1b-9e32d4aa5aa4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826edc80-2171-4663-af08-ab1041963957</Template>
  <TotalTime>1097</TotalTime>
  <Words>1677</Words>
  <Application>Microsoft Office PowerPoint</Application>
  <PresentationFormat>Custom</PresentationFormat>
  <Paragraphs>254</Paragraphs>
  <Slides>20</Slides>
  <Notes>4</Notes>
  <HiddenSlides>7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Volvo Novum Light</vt:lpstr>
      <vt:lpstr>Lato</vt:lpstr>
      <vt:lpstr>Cambria Math</vt:lpstr>
      <vt:lpstr>Arial</vt:lpstr>
      <vt:lpstr>Aptos</vt:lpstr>
      <vt:lpstr>Wingdings</vt:lpstr>
      <vt:lpstr>Code Pro Bold</vt:lpstr>
      <vt:lpstr>Calibri Light</vt:lpstr>
      <vt:lpstr>Source Sans Pro</vt:lpstr>
      <vt:lpstr>Roboto Mono</vt:lpstr>
      <vt:lpstr>RISE</vt:lpstr>
      <vt:lpstr>PowerPoint Presentation</vt:lpstr>
      <vt:lpstr>Project objective: Multiphysics battery model for lifetime prediction </vt:lpstr>
      <vt:lpstr>Thesis team</vt:lpstr>
      <vt:lpstr>Two tracks &amp; Related activities</vt:lpstr>
      <vt:lpstr>Step 1: Battery modelling</vt:lpstr>
      <vt:lpstr>DFN or P2D model: Balance equations Example</vt:lpstr>
      <vt:lpstr>Balance equations:  Electrochemical-thermal-mechanical</vt:lpstr>
      <vt:lpstr>Battery models</vt:lpstr>
      <vt:lpstr>Battery model</vt:lpstr>
      <vt:lpstr>Step 2: NN-model (with simple PC)</vt:lpstr>
      <vt:lpstr>Neural network – Test case 1</vt:lpstr>
      <vt:lpstr>Neural network – Test case 1, Cont’d</vt:lpstr>
      <vt:lpstr>Neural network – Test case 1, Cont’d</vt:lpstr>
      <vt:lpstr>Neural network – Test case 2</vt:lpstr>
      <vt:lpstr>Next steps</vt:lpstr>
      <vt:lpstr>Literature</vt:lpstr>
      <vt:lpstr>Related work</vt:lpstr>
      <vt:lpstr>Thesis background</vt:lpstr>
      <vt:lpstr>Battery length scales</vt:lpstr>
      <vt:lpstr>Thesis background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David Carlstedt</dc:creator>
  <cp:keywords/>
  <dc:description/>
  <cp:lastModifiedBy>David Carlstedt</cp:lastModifiedBy>
  <cp:revision>14</cp:revision>
  <cp:lastPrinted>2021-06-29T14:47:06Z</cp:lastPrinted>
  <dcterms:created xsi:type="dcterms:W3CDTF">2025-07-18T13:32:26Z</dcterms:created>
  <dcterms:modified xsi:type="dcterms:W3CDTF">2025-12-19T11:22:51Z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0x01010020B05628DD90F343B95C9D1C89C99C4B</vt:lpwstr>
  </property>
  <property fmtid="{D5CDD505-2E9C-101B-9397-08002B2CF9AE}" pid="3" name="MSIP_Label_680afd86-dcf7-4483-b9eb-5af1dcd104e1_Enabled">
    <vt:lpwstr>true</vt:lpwstr>
  </property>
  <property fmtid="{D5CDD505-2E9C-101B-9397-08002B2CF9AE}" pid="4" name="MSIP_Label_680afd86-dcf7-4483-b9eb-5af1dcd104e1_SetDate">
    <vt:lpwstr>2025-07-18T13:32:37Z</vt:lpwstr>
  </property>
  <property fmtid="{D5CDD505-2E9C-101B-9397-08002B2CF9AE}" pid="5" name="MSIP_Label_680afd86-dcf7-4483-b9eb-5af1dcd104e1_Method">
    <vt:lpwstr>Standard</vt:lpwstr>
  </property>
  <property fmtid="{D5CDD505-2E9C-101B-9397-08002B2CF9AE}" pid="6" name="MSIP_Label_680afd86-dcf7-4483-b9eb-5af1dcd104e1_Name">
    <vt:lpwstr>K2 Intern</vt:lpwstr>
  </property>
  <property fmtid="{D5CDD505-2E9C-101B-9397-08002B2CF9AE}" pid="7" name="MSIP_Label_680afd86-dcf7-4483-b9eb-5af1dcd104e1_SiteId">
    <vt:lpwstr>5a9809cf-0bcb-413a-838a-09ecc40cc9e8</vt:lpwstr>
  </property>
  <property fmtid="{D5CDD505-2E9C-101B-9397-08002B2CF9AE}" pid="8" name="MSIP_Label_680afd86-dcf7-4483-b9eb-5af1dcd104e1_ActionId">
    <vt:lpwstr>ae2570fc-2b72-4020-96a2-dffafda9a8fe</vt:lpwstr>
  </property>
  <property fmtid="{D5CDD505-2E9C-101B-9397-08002B2CF9AE}" pid="9" name="MSIP_Label_680afd86-dcf7-4483-b9eb-5af1dcd104e1_ContentBits">
    <vt:lpwstr>0</vt:lpwstr>
  </property>
  <property fmtid="{D5CDD505-2E9C-101B-9397-08002B2CF9AE}" pid="10" name="MSIP_Label_680afd86-dcf7-4483-b9eb-5af1dcd104e1_Tag">
    <vt:lpwstr>10, 3, 0, 1</vt:lpwstr>
  </property>
</Properties>
</file>